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jpeg" ContentType="image/jpeg"/>
  <Override PartName="/ppt/media/image24.png" ContentType="image/png"/>
  <Override PartName="/ppt/media/image29.png" ContentType="image/png"/>
  <Override PartName="/ppt/media/image20.png" ContentType="image/png"/>
  <Override PartName="/ppt/media/image18.png" ContentType="image/png"/>
  <Override PartName="/ppt/media/image11.png" ContentType="image/png"/>
  <Override PartName="/ppt/media/image14.jpeg" ContentType="image/jpeg"/>
  <Override PartName="/ppt/media/image8.png" ContentType="image/png"/>
  <Override PartName="/ppt/media/image9.png" ContentType="image/png"/>
  <Override PartName="/ppt/media/image6.png" ContentType="image/png"/>
  <Override PartName="/ppt/media/image36.png" ContentType="image/png"/>
  <Override PartName="/ppt/media/image12.png" ContentType="image/png"/>
  <Override PartName="/ppt/media/image30.png" ContentType="image/png"/>
  <Override PartName="/ppt/media/image7.jpeg" ContentType="image/jpeg"/>
  <Override PartName="/ppt/media/image28.png" ContentType="image/png"/>
  <Override PartName="/ppt/media/image13.png" ContentType="image/png"/>
  <Override PartName="/ppt/media/image37.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100" spc="-1" strike="noStrike">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100" spc="-1" strike="noStrike">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1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0" y="0"/>
            <a:ext cx="0" cy="0"/>
          </a:xfrm>
          <a:prstGeom prst="rect">
            <a:avLst/>
          </a:prstGeom>
        </p:spPr>
        <p:txBody>
          <a:bodyPr lIns="90000" rIns="90000" tIns="45000" bIns="45000">
            <a:noAutofit/>
          </a:bodyPr>
          <a:p>
            <a:pPr>
              <a:lnSpc>
                <a:spcPct val="100000"/>
              </a:lnSpc>
            </a:pPr>
            <a:fld id="{B79CAA5D-2CB0-4119-8090-ADFB055D2AF4}" type="datetime1">
              <a:rPr b="0" lang="en-US" sz="1800" spc="-1" strike="noStrike">
                <a:solidFill>
                  <a:srgbClr val="000000"/>
                </a:solidFill>
                <a:latin typeface="Arial"/>
                <a:ea typeface="Arial Unicode MS"/>
              </a:rPr>
              <a:t>01/27/2022</a:t>
            </a:fld>
            <a:endParaRPr b="0" lang="en-US" sz="1800" spc="-1" strike="noStrike">
              <a:latin typeface="Times New Roman"/>
            </a:endParaRPr>
          </a:p>
        </p:txBody>
      </p:sp>
      <p:sp>
        <p:nvSpPr>
          <p:cNvPr id="1" name="PlaceHolder 2"/>
          <p:cNvSpPr>
            <a:spLocks noGrp="1"/>
          </p:cNvSpPr>
          <p:nvPr>
            <p:ph type="ftr"/>
          </p:nvPr>
        </p:nvSpPr>
        <p:spPr>
          <a:xfrm>
            <a:off x="0" y="0"/>
            <a:ext cx="0" cy="0"/>
          </a:xfrm>
          <a:prstGeom prst="rect">
            <a:avLst/>
          </a:prstGeom>
        </p:spPr>
        <p:txBody>
          <a:bodyPr lIns="90000" rIns="90000" tIns="45000" bIns="45000">
            <a:noAutofit/>
          </a:bodyPr>
          <a:p>
            <a:endParaRPr b="0" lang="en-US" sz="2400" spc="-1" strike="noStrike">
              <a:latin typeface="Times New Roman"/>
            </a:endParaRPr>
          </a:p>
        </p:txBody>
      </p:sp>
      <p:sp>
        <p:nvSpPr>
          <p:cNvPr id="2" name="PlaceHolder 3"/>
          <p:cNvSpPr>
            <a:spLocks noGrp="1"/>
          </p:cNvSpPr>
          <p:nvPr>
            <p:ph type="sldNum"/>
          </p:nvPr>
        </p:nvSpPr>
        <p:spPr>
          <a:xfrm>
            <a:off x="0" y="0"/>
            <a:ext cx="0" cy="0"/>
          </a:xfrm>
          <a:prstGeom prst="rect">
            <a:avLst/>
          </a:prstGeom>
        </p:spPr>
        <p:txBody>
          <a:bodyPr lIns="90000" rIns="90000" tIns="45000" bIns="45000">
            <a:noAutofit/>
          </a:bodyPr>
          <a:p>
            <a:pPr>
              <a:lnSpc>
                <a:spcPct val="100000"/>
              </a:lnSpc>
            </a:pPr>
            <a:fld id="{62A0D0D2-C027-498E-A74E-F913F4890103}" type="slidenum">
              <a:rPr b="0" lang="en-US" sz="1800" spc="-1" strike="noStrike">
                <a:solidFill>
                  <a:srgbClr val="000000"/>
                </a:solidFill>
                <a:latin typeface="Arial"/>
                <a:ea typeface="Arial Unicode MS"/>
              </a:rPr>
              <a:t>&lt;number&gt;</a:t>
            </a:fld>
            <a:endParaRPr b="0" lang="en-US" sz="18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100" spc="-1" strike="noStrike">
                <a:solidFill>
                  <a:srgbClr val="000000"/>
                </a:solidFill>
                <a:latin typeface="Arial"/>
              </a:rPr>
              <a:t>Click to edit the outline text format</a:t>
            </a:r>
            <a:endParaRPr b="0" lang="en-US" sz="21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50" spc="-1" strike="noStrike">
                <a:solidFill>
                  <a:srgbClr val="000000"/>
                </a:solidFill>
                <a:latin typeface="Arial"/>
              </a:rPr>
              <a:t>Third Outline Level</a:t>
            </a:r>
            <a:endParaRPr b="0" lang="en-US" sz="13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50" spc="-1" strike="noStrike">
                <a:solidFill>
                  <a:srgbClr val="000000"/>
                </a:solidFill>
                <a:latin typeface="Arial"/>
              </a:rPr>
              <a:t>Fourth Outline Level</a:t>
            </a:r>
            <a:endParaRPr b="0" lang="en-US" sz="13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0" y="0"/>
            <a:ext cx="0" cy="0"/>
          </a:xfrm>
          <a:prstGeom prst="rect">
            <a:avLst/>
          </a:prstGeom>
        </p:spPr>
        <p:txBody>
          <a:bodyPr lIns="90000" rIns="90000" tIns="45000" bIns="45000">
            <a:noAutofit/>
          </a:bodyPr>
          <a:p>
            <a:pPr>
              <a:lnSpc>
                <a:spcPct val="100000"/>
              </a:lnSpc>
            </a:pPr>
            <a:fld id="{DE3B3F31-FFC6-4497-A491-7ABEEEC8DAD4}" type="datetime1">
              <a:rPr b="0" lang="en-US" sz="1800" spc="-1" strike="noStrike">
                <a:solidFill>
                  <a:srgbClr val="000000"/>
                </a:solidFill>
                <a:latin typeface="Arial"/>
                <a:ea typeface="Arial Unicode MS"/>
              </a:rPr>
              <a:t>01/27/2022</a:t>
            </a:fld>
            <a:endParaRPr b="0" lang="en-US" sz="1800" spc="-1" strike="noStrike">
              <a:latin typeface="Times New Roman"/>
            </a:endParaRPr>
          </a:p>
        </p:txBody>
      </p:sp>
      <p:sp>
        <p:nvSpPr>
          <p:cNvPr id="42" name="PlaceHolder 2"/>
          <p:cNvSpPr>
            <a:spLocks noGrp="1"/>
          </p:cNvSpPr>
          <p:nvPr>
            <p:ph type="ftr"/>
          </p:nvPr>
        </p:nvSpPr>
        <p:spPr>
          <a:xfrm>
            <a:off x="0" y="0"/>
            <a:ext cx="0" cy="0"/>
          </a:xfrm>
          <a:prstGeom prst="rect">
            <a:avLst/>
          </a:prstGeom>
        </p:spPr>
        <p:txBody>
          <a:bodyPr lIns="90000" rIns="90000" tIns="45000" bIns="45000">
            <a:noAutofit/>
          </a:bodyPr>
          <a:p>
            <a:endParaRPr b="0" lang="en-US" sz="2400" spc="-1" strike="noStrike">
              <a:latin typeface="Times New Roman"/>
            </a:endParaRPr>
          </a:p>
        </p:txBody>
      </p:sp>
      <p:sp>
        <p:nvSpPr>
          <p:cNvPr id="43" name="PlaceHolder 3"/>
          <p:cNvSpPr>
            <a:spLocks noGrp="1"/>
          </p:cNvSpPr>
          <p:nvPr>
            <p:ph type="sldNum"/>
          </p:nvPr>
        </p:nvSpPr>
        <p:spPr>
          <a:xfrm>
            <a:off x="0" y="0"/>
            <a:ext cx="0" cy="0"/>
          </a:xfrm>
          <a:prstGeom prst="rect">
            <a:avLst/>
          </a:prstGeom>
        </p:spPr>
        <p:txBody>
          <a:bodyPr lIns="90000" rIns="90000" tIns="45000" bIns="45000">
            <a:noAutofit/>
          </a:bodyPr>
          <a:p>
            <a:pPr>
              <a:lnSpc>
                <a:spcPct val="100000"/>
              </a:lnSpc>
            </a:pPr>
            <a:fld id="{EEF9666A-5851-4FCA-8E60-FC5A3F3D31F8}" type="slidenum">
              <a:rPr b="0" lang="en-US" sz="1800" spc="-1" strike="noStrike">
                <a:solidFill>
                  <a:srgbClr val="000000"/>
                </a:solidFill>
                <a:latin typeface="Arial"/>
                <a:ea typeface="Arial Unicode MS"/>
              </a:rPr>
              <a:t>&lt;number&gt;</a:t>
            </a:fld>
            <a:endParaRPr b="0" lang="en-US" sz="18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100" spc="-1" strike="noStrike">
                <a:solidFill>
                  <a:srgbClr val="000000"/>
                </a:solidFill>
                <a:latin typeface="Arial"/>
              </a:rPr>
              <a:t>Click to edit the outline text format</a:t>
            </a:r>
            <a:endParaRPr b="0" lang="en-US" sz="21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50" spc="-1" strike="noStrike">
                <a:solidFill>
                  <a:srgbClr val="000000"/>
                </a:solidFill>
                <a:latin typeface="Arial"/>
              </a:rPr>
              <a:t>Third Outline Level</a:t>
            </a:r>
            <a:endParaRPr b="0" lang="en-US" sz="13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50" spc="-1" strike="noStrike">
                <a:solidFill>
                  <a:srgbClr val="000000"/>
                </a:solidFill>
                <a:latin typeface="Arial"/>
              </a:rPr>
              <a:t>Fourth Outline Level</a:t>
            </a:r>
            <a:endParaRPr b="0" lang="en-US" sz="13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100" spc="-1" strike="noStrike">
                <a:solidFill>
                  <a:srgbClr val="000000"/>
                </a:solidFill>
                <a:latin typeface="Arial"/>
              </a:rPr>
              <a:t>Click to edit the outline text format</a:t>
            </a:r>
            <a:endParaRPr b="0" lang="en-US" sz="21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350" spc="-1" strike="noStrike">
                <a:solidFill>
                  <a:srgbClr val="000000"/>
                </a:solidFill>
                <a:latin typeface="Arial"/>
              </a:rPr>
              <a:t>Third Outline Level</a:t>
            </a:r>
            <a:endParaRPr b="0" lang="en-US" sz="13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350" spc="-1" strike="noStrike">
                <a:solidFill>
                  <a:srgbClr val="000000"/>
                </a:solidFill>
                <a:latin typeface="Arial"/>
              </a:rPr>
              <a:t>Fourth Outline Level</a:t>
            </a:r>
            <a:endParaRPr b="0" lang="en-US" sz="13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lod-cloud.net/"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socrata.com/" TargetMode="External"/><Relationship Id="rId3" Type="http://schemas.openxmlformats.org/officeDocument/2006/relationships/hyperlink" Target="https://socrata.com/solutions/publica-open-data-cloud/" TargetMode="External"/><Relationship Id="rId4" Type="http://schemas.openxmlformats.org/officeDocument/2006/relationships/hyperlink" Target="https://github.com/socrata" TargetMode="External"/><Relationship Id="rId5"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hyperlink" Target="https://www.opendatanetwork.com/" TargetMode="External"/><Relationship Id="rId2" Type="http://schemas.openxmlformats.org/officeDocument/2006/relationships/hyperlink" Target="http://docs.socratadiscovery.apiary.io/" TargetMode="External"/><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api.us.socrata.com/api/catalog/v1?q=crime&amp;limit=3" TargetMode="External"/><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hyperlink" Target="http://api.us.socrata.com/api/catalog/v1?q=crime&amp;limit=3" TargetMode="External"/><Relationship Id="rId2" Type="http://schemas.openxmlformats.org/officeDocument/2006/relationships/hyperlink" Target="http://api.eu.socrata.com/api/catalog/v1?q=crime&amp;limit=3" TargetMode="External"/><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hyperlink" Target="https://docs.socratadiscovery.apiary.io/" TargetMode="External"/><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dev.socrata.com/docs/queries/select.html" TargetMode="External"/><Relationship Id="rId2" Type="http://schemas.openxmlformats.org/officeDocument/2006/relationships/hyperlink" Target="https://dev.socrata.com/docs/queries/where.html" TargetMode="External"/><Relationship Id="rId3" Type="http://schemas.openxmlformats.org/officeDocument/2006/relationships/hyperlink" Target="https://dev.socrata.com/docs/queries/order.html" TargetMode="External"/><Relationship Id="rId4" Type="http://schemas.openxmlformats.org/officeDocument/2006/relationships/hyperlink" Target="https://dev.socrata.com/docs/queries/group.html" TargetMode="External"/><Relationship Id="rId5" Type="http://schemas.openxmlformats.org/officeDocument/2006/relationships/hyperlink" Target="https://dev.socrata.com/docs/queries/having.html" TargetMode="External"/><Relationship Id="rId6" Type="http://schemas.openxmlformats.org/officeDocument/2006/relationships/hyperlink" Target="https://dev.socrata.com/docs/queries/limit.html" TargetMode="External"/><Relationship Id="rId7" Type="http://schemas.openxmlformats.org/officeDocument/2006/relationships/hyperlink" Target="https://dev.socrata.com/docs/endpoints.html" TargetMode="External"/><Relationship Id="rId8" Type="http://schemas.openxmlformats.org/officeDocument/2006/relationships/hyperlink" Target="https://dev.socrata.com/docs/queries/offset.html" TargetMode="External"/><Relationship Id="rId9" Type="http://schemas.openxmlformats.org/officeDocument/2006/relationships/hyperlink" Target="https://dev.socrata.com/docs/queries/q.html" TargetMode="External"/><Relationship Id="rId10" Type="http://schemas.openxmlformats.org/officeDocument/2006/relationships/hyperlink" Target="https://dev.socrata.com/docs/queries/query.html" TargetMode="External"/><Relationship Id="rId11" Type="http://schemas.openxmlformats.org/officeDocument/2006/relationships/hyperlink" Target="https://dev.socrata.com/docs/queries/bom.html" TargetMode="External"/><Relationship Id="rId12" Type="http://schemas.openxmlformats.org/officeDocument/2006/relationships/hyperlink" Target="https://dev.socrata.com/docs/queries/bom.html" TargetMode="External"/><Relationship Id="rId1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hyperlink" Target="https://finances.worldbank.org/resource/45tv-a6qy.json?region=AFR" TargetMode="External"/><Relationship Id="rId2" Type="http://schemas.openxmlformats.org/officeDocument/2006/relationships/hyperlink" Target="https://finances.worldbank.org/resource/45tv-a6qy.json?$where=region%20=%20&apos;AFR&#8217;" TargetMode="External"/><Relationship Id="rId3" Type="http://schemas.openxmlformats.org/officeDocument/2006/relationships/hyperlink" Target="https://finances.worldbank.org/resource/45tv-a6qy.json?$where=region%20=%20&apos;AFRICA&apos;%20AND%20contract_signing_date%20%3E%20&apos;2015-01-01T14:00:00&apos;" TargetMode="External"/><Relationship Id="rId4" Type="http://schemas.openxmlformats.org/officeDocument/2006/relationships/hyperlink" Target="https://finances.worldbank.org/resource/45tv-a6qy.json?$where=region%20=%20&apos;AFRICA&apos;%20AND%20contract_signing_date%20%3E%20&apos;2015-01-01T14:00:00&apos;" TargetMode="External"/><Relationship Id="rId5" Type="http://schemas.openxmlformats.org/officeDocument/2006/relationships/hyperlink" Target="https://finances.worldbank.org/resource/45tv-a6qy.json?$where=region%20=%20&apos;AFRICA&apos;%20AND%20contract_signing_date%20%3E%20&apos;2015-01-01T14:00:00&apos;" TargetMode="External"/><Relationship Id="rId6" Type="http://schemas.openxmlformats.org/officeDocument/2006/relationships/hyperlink" Target="https://finances.worldbank.org/resource/45tv-a6qy.csv" TargetMode="External"/><Relationship Id="rId7" Type="http://schemas.openxmlformats.org/officeDocument/2006/relationships/hyperlink" Target="https://finances.worldbank.org/Procurement/Major-Contract-Awards/kdui-wcs3" TargetMode="External"/><Relationship Id="rId8"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dev.socrata.com/docs/functions/within_box.html" TargetMode="External"/><Relationship Id="rId2" Type="http://schemas.openxmlformats.org/officeDocument/2006/relationships/hyperlink" Target="https://dev.socrata.com/docs/functions/within_box.html" TargetMode="External"/><Relationship Id="rId3" Type="http://schemas.openxmlformats.org/officeDocument/2006/relationships/hyperlink" Target="https://dev.socrata.com/docs/functions/within_circle.html" TargetMode="External"/><Relationship Id="rId4" Type="http://schemas.openxmlformats.org/officeDocument/2006/relationships/hyperlink" Target="https://dev.socrata.com/docs/functions/within_circle.html" TargetMode="External"/><Relationship Id="rId5"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hyperlink" Target="https://en.wikipedia.org/wiki/Open_Knowledge_International#cite_note-2" TargetMode="External"/><Relationship Id="rId2" Type="http://schemas.openxmlformats.org/officeDocument/2006/relationships/hyperlink" Target="https://en.wikipedia.org/wiki/Open_Knowledge_International#cite_note-3" TargetMode="External"/><Relationship Id="rId3"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5" TargetMode="External"/><Relationship Id="rId6" Type="http://schemas.openxmlformats.org/officeDocument/2006/relationships/hyperlink" Target="https://en.wikipedia.org/wiki/Cambridge" TargetMode="External"/><Relationship Id="rId7" Type="http://schemas.openxmlformats.org/officeDocument/2006/relationships/image" Target="../media/image32.png"/><Relationship Id="rId8"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ckan.org/" TargetMode="External"/><Relationship Id="rId3" Type="http://schemas.openxmlformats.org/officeDocument/2006/relationships/hyperlink" Target="https://github.com/ckan/ckan" TargetMode="External"/><Relationship Id="rId4"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hyperlink" Target="http://demo.ckan.org/" TargetMode="External"/><Relationship Id="rId2" Type="http://schemas.openxmlformats.org/officeDocument/2006/relationships/hyperlink" Target="http://demo.ckan.org/api/3/action/package_search?q=museu" TargetMode="External"/><Relationship Id="rId3" Type="http://schemas.openxmlformats.org/officeDocument/2006/relationships/hyperlink" Target="http://demo.ckan.org/api/3/action/package_search?q=museu" TargetMode="External"/><Relationship Id="rId4" Type="http://schemas.openxmlformats.org/officeDocument/2006/relationships/hyperlink" Target="http://opendata-ajuntament.barcelona.cat/data/api/3/action/package_search?q=museu" TargetMode="External"/><Relationship Id="rId5" Type="http://schemas.openxmlformats.org/officeDocument/2006/relationships/hyperlink" Target="http://opendata-ajuntament.barcelona.cat/data/api/3/action/package_search?q=museu" TargetMode="External"/><Relationship Id="rId6" Type="http://schemas.openxmlformats.org/officeDocument/2006/relationships/hyperlink" Target="http://demo.ckan.org/api/3/action/resource_search?query=description:Museu" TargetMode="External"/><Relationship Id="rId7" Type="http://schemas.openxmlformats.org/officeDocument/2006/relationships/hyperlink" Target="http://demo.ckan.org/api/3/action/resource_search?query=description:Museu" TargetMode="External"/><Relationship Id="rId8"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www.ted.com/talks/tim_berners_lee_on_the_next_web.html"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395640" y="6231240"/>
            <a:ext cx="1904760" cy="2728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tabLst>
                <a:tab algn="l" pos="0"/>
              </a:tabLst>
            </a:pPr>
            <a:r>
              <a:rPr b="0" lang="es-ES" sz="1200" spc="-1" strike="noStrike">
                <a:solidFill>
                  <a:srgbClr val="b5cdd4"/>
                </a:solidFill>
                <a:latin typeface="Righteous"/>
                <a:ea typeface="Arial Unicode MS"/>
              </a:rPr>
              <a:t>Máster SIG</a:t>
            </a:r>
            <a:endParaRPr b="0" lang="en-US" sz="1200" spc="-1" strike="noStrike">
              <a:latin typeface="Arial"/>
            </a:endParaRPr>
          </a:p>
        </p:txBody>
      </p:sp>
      <p:sp>
        <p:nvSpPr>
          <p:cNvPr id="121" name="Line 2"/>
          <p:cNvSpPr/>
          <p:nvPr/>
        </p:nvSpPr>
        <p:spPr>
          <a:xfrm>
            <a:off x="823680" y="3933000"/>
            <a:ext cx="7639200" cy="4680"/>
          </a:xfrm>
          <a:prstGeom prst="line">
            <a:avLst/>
          </a:prstGeom>
          <a:ln w="9360">
            <a:solidFill>
              <a:srgbClr val="dddddd"/>
            </a:solidFill>
            <a:round/>
          </a:ln>
        </p:spPr>
        <p:style>
          <a:lnRef idx="0"/>
          <a:fillRef idx="0"/>
          <a:effectRef idx="0"/>
          <a:fontRef idx="minor"/>
        </p:style>
      </p:sp>
      <p:sp>
        <p:nvSpPr>
          <p:cNvPr id="122" name="CustomShape 3"/>
          <p:cNvSpPr/>
          <p:nvPr/>
        </p:nvSpPr>
        <p:spPr>
          <a:xfrm>
            <a:off x="514440" y="2359440"/>
            <a:ext cx="8064000" cy="182160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499"/>
              </a:spcBef>
              <a:spcAft>
                <a:spcPts val="499"/>
              </a:spcAft>
              <a:tabLst>
                <a:tab algn="l" pos="0"/>
              </a:tabLst>
            </a:pPr>
            <a:r>
              <a:rPr b="0" lang="es-ES" sz="2800" spc="-1" strike="noStrike">
                <a:solidFill>
                  <a:srgbClr val="ffffff"/>
                </a:solidFill>
                <a:latin typeface="Righteous"/>
                <a:ea typeface="Arial Unicode MS"/>
              </a:rPr>
              <a:t>M2B – Mapas y OpenData: herramientas de localización, visualización y análisis de geodatos</a:t>
            </a:r>
            <a:endParaRPr b="0" lang="en-US" sz="2800" spc="-1" strike="noStrike">
              <a:latin typeface="Arial"/>
            </a:endParaRPr>
          </a:p>
          <a:p>
            <a:pPr algn="ctr">
              <a:lnSpc>
                <a:spcPct val="100000"/>
              </a:lnSpc>
              <a:spcBef>
                <a:spcPts val="901"/>
              </a:spcBef>
              <a:tabLst>
                <a:tab algn="l" pos="0"/>
              </a:tabLst>
            </a:pPr>
            <a:endParaRPr b="0" lang="en-US" sz="2800" spc="-1" strike="noStrike">
              <a:latin typeface="Arial"/>
            </a:endParaRPr>
          </a:p>
        </p:txBody>
      </p:sp>
      <p:sp>
        <p:nvSpPr>
          <p:cNvPr id="123" name="CustomShape 4"/>
          <p:cNvSpPr/>
          <p:nvPr/>
        </p:nvSpPr>
        <p:spPr>
          <a:xfrm>
            <a:off x="3566880" y="4180680"/>
            <a:ext cx="1822320" cy="303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spcBef>
                <a:spcPts val="700"/>
              </a:spcBef>
              <a:tabLst>
                <a:tab algn="l" pos="0"/>
              </a:tabLst>
            </a:pPr>
            <a:r>
              <a:rPr b="0" lang="es-ES" sz="1400" spc="-1" strike="noStrike">
                <a:solidFill>
                  <a:srgbClr val="ffffff"/>
                </a:solidFill>
                <a:latin typeface="Righteous"/>
                <a:ea typeface="Arial Unicode MS"/>
              </a:rPr>
              <a:t>TECNOLOGÍAS SIG</a:t>
            </a:r>
            <a:endParaRPr b="0" lang="en-US" sz="1400" spc="-1" strike="noStrike">
              <a:latin typeface="Arial"/>
            </a:endParaRPr>
          </a:p>
        </p:txBody>
      </p:sp>
      <p:pic>
        <p:nvPicPr>
          <p:cNvPr id="124" name="Picture 2" descr="Related image"/>
          <p:cNvPicPr/>
          <p:nvPr/>
        </p:nvPicPr>
        <p:blipFill>
          <a:blip r:embed="rId1"/>
          <a:stretch/>
        </p:blipFill>
        <p:spPr>
          <a:xfrm>
            <a:off x="6156000" y="5511960"/>
            <a:ext cx="2809440" cy="856800"/>
          </a:xfrm>
          <a:prstGeom prst="rect">
            <a:avLst/>
          </a:prstGeom>
          <a:ln>
            <a:noFill/>
          </a:ln>
        </p:spPr>
      </p:pic>
      <p:grpSp>
        <p:nvGrpSpPr>
          <p:cNvPr id="125" name="Group 5"/>
          <p:cNvGrpSpPr/>
          <p:nvPr/>
        </p:nvGrpSpPr>
        <p:grpSpPr>
          <a:xfrm>
            <a:off x="3388680" y="548640"/>
            <a:ext cx="2366280" cy="1433520"/>
            <a:chOff x="3388680" y="548640"/>
            <a:chExt cx="2366280" cy="1433520"/>
          </a:xfrm>
        </p:grpSpPr>
        <p:grpSp>
          <p:nvGrpSpPr>
            <p:cNvPr id="126" name="Group 6"/>
            <p:cNvGrpSpPr/>
            <p:nvPr/>
          </p:nvGrpSpPr>
          <p:grpSpPr>
            <a:xfrm>
              <a:off x="5182920" y="1487520"/>
              <a:ext cx="150840" cy="34560"/>
              <a:chOff x="5182920" y="1487520"/>
              <a:chExt cx="150840" cy="34560"/>
            </a:xfrm>
          </p:grpSpPr>
          <p:sp>
            <p:nvSpPr>
              <p:cNvPr id="127" name="CustomShape 7"/>
              <p:cNvSpPr/>
              <p:nvPr/>
            </p:nvSpPr>
            <p:spPr>
              <a:xfrm>
                <a:off x="5206680" y="1504440"/>
                <a:ext cx="117720" cy="360"/>
              </a:xfrm>
              <a:custGeom>
                <a:avLst/>
                <a:gdLst/>
                <a:ahLst/>
                <a:rect l="l" t="t" r="r" b="b"/>
                <a:pathLst>
                  <a:path w="14227" h="1">
                    <a:moveTo>
                      <a:pt x="1" y="0"/>
                    </a:moveTo>
                    <a:lnTo>
                      <a:pt x="14227" y="0"/>
                    </a:lnTo>
                  </a:path>
                </a:pathLst>
              </a:custGeom>
              <a:noFill/>
              <a:ln w="1800">
                <a:solidFill>
                  <a:srgbClr val="a5b7c5"/>
                </a:solidFill>
                <a:miter/>
              </a:ln>
            </p:spPr>
            <p:style>
              <a:lnRef idx="0"/>
              <a:fillRef idx="0"/>
              <a:effectRef idx="0"/>
              <a:fontRef idx="minor"/>
            </p:style>
          </p:sp>
          <p:grpSp>
            <p:nvGrpSpPr>
              <p:cNvPr id="128" name="Group 8"/>
              <p:cNvGrpSpPr/>
              <p:nvPr/>
            </p:nvGrpSpPr>
            <p:grpSpPr>
              <a:xfrm>
                <a:off x="5294160" y="1487520"/>
                <a:ext cx="39600" cy="34560"/>
                <a:chOff x="5294160" y="1487520"/>
                <a:chExt cx="39600" cy="34560"/>
              </a:xfrm>
            </p:grpSpPr>
            <p:sp>
              <p:nvSpPr>
                <p:cNvPr id="129" name="CustomShape 9"/>
                <p:cNvSpPr/>
                <p:nvPr/>
              </p:nvSpPr>
              <p:spPr>
                <a:xfrm>
                  <a:off x="5294160" y="1487520"/>
                  <a:ext cx="39600" cy="3456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style>
                <a:lnRef idx="0"/>
                <a:fillRef idx="0"/>
                <a:effectRef idx="0"/>
                <a:fontRef idx="minor"/>
              </p:style>
            </p:sp>
            <p:sp>
              <p:nvSpPr>
                <p:cNvPr id="130" name="CustomShape 10"/>
                <p:cNvSpPr/>
                <p:nvPr/>
              </p:nvSpPr>
              <p:spPr>
                <a:xfrm>
                  <a:off x="5307480" y="1497960"/>
                  <a:ext cx="15840" cy="1368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style>
                <a:lnRef idx="0"/>
                <a:fillRef idx="0"/>
                <a:effectRef idx="0"/>
                <a:fontRef idx="minor"/>
              </p:style>
            </p:sp>
          </p:grpSp>
          <p:grpSp>
            <p:nvGrpSpPr>
              <p:cNvPr id="131" name="Group 11"/>
              <p:cNvGrpSpPr/>
              <p:nvPr/>
            </p:nvGrpSpPr>
            <p:grpSpPr>
              <a:xfrm>
                <a:off x="5182920" y="1487520"/>
                <a:ext cx="39600" cy="34560"/>
                <a:chOff x="5182920" y="1487520"/>
                <a:chExt cx="39600" cy="34560"/>
              </a:xfrm>
            </p:grpSpPr>
            <p:sp>
              <p:nvSpPr>
                <p:cNvPr id="132" name="CustomShape 12"/>
                <p:cNvSpPr/>
                <p:nvPr/>
              </p:nvSpPr>
              <p:spPr>
                <a:xfrm>
                  <a:off x="5182920" y="1487520"/>
                  <a:ext cx="39600" cy="3456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style>
                <a:lnRef idx="0"/>
                <a:fillRef idx="0"/>
                <a:effectRef idx="0"/>
                <a:fontRef idx="minor"/>
              </p:style>
            </p:sp>
            <p:sp>
              <p:nvSpPr>
                <p:cNvPr id="133" name="CustomShape 13"/>
                <p:cNvSpPr/>
                <p:nvPr/>
              </p:nvSpPr>
              <p:spPr>
                <a:xfrm>
                  <a:off x="5196240" y="1497960"/>
                  <a:ext cx="15840" cy="1368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style>
                <a:lnRef idx="0"/>
                <a:fillRef idx="0"/>
                <a:effectRef idx="0"/>
                <a:fontRef idx="minor"/>
              </p:style>
            </p:sp>
          </p:grpSp>
        </p:grpSp>
        <p:grpSp>
          <p:nvGrpSpPr>
            <p:cNvPr id="134" name="Group 14"/>
            <p:cNvGrpSpPr/>
            <p:nvPr/>
          </p:nvGrpSpPr>
          <p:grpSpPr>
            <a:xfrm>
              <a:off x="4578120" y="606600"/>
              <a:ext cx="127080" cy="90360"/>
              <a:chOff x="4578120" y="606600"/>
              <a:chExt cx="127080" cy="90360"/>
            </a:xfrm>
          </p:grpSpPr>
          <p:grpSp>
            <p:nvGrpSpPr>
              <p:cNvPr id="135" name="Group 15"/>
              <p:cNvGrpSpPr/>
              <p:nvPr/>
            </p:nvGrpSpPr>
            <p:grpSpPr>
              <a:xfrm>
                <a:off x="4601880" y="620640"/>
                <a:ext cx="91440" cy="60480"/>
                <a:chOff x="4601880" y="620640"/>
                <a:chExt cx="91440" cy="60480"/>
              </a:xfrm>
            </p:grpSpPr>
            <p:sp>
              <p:nvSpPr>
                <p:cNvPr id="136" name="CustomShape 16"/>
                <p:cNvSpPr/>
                <p:nvPr/>
              </p:nvSpPr>
              <p:spPr>
                <a:xfrm>
                  <a:off x="4601880" y="620640"/>
                  <a:ext cx="91440" cy="6048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fillRef idx="0"/>
                <a:effectRef idx="0"/>
                <a:fontRef idx="minor"/>
              </p:style>
            </p:sp>
            <p:sp>
              <p:nvSpPr>
                <p:cNvPr id="137" name="CustomShape 17"/>
                <p:cNvSpPr/>
                <p:nvPr/>
              </p:nvSpPr>
              <p:spPr>
                <a:xfrm>
                  <a:off x="4601880" y="634320"/>
                  <a:ext cx="51840" cy="14040"/>
                </a:xfrm>
                <a:custGeom>
                  <a:avLst/>
                  <a:gdLst/>
                  <a:ahLst/>
                  <a:rect l="l" t="t" r="r" b="b"/>
                  <a:pathLst>
                    <a:path w="6291" h="1719">
                      <a:moveTo>
                        <a:pt x="0" y="0"/>
                      </a:moveTo>
                      <a:lnTo>
                        <a:pt x="6290" y="1718"/>
                      </a:lnTo>
                    </a:path>
                  </a:pathLst>
                </a:custGeom>
                <a:noFill/>
                <a:ln w="1800">
                  <a:solidFill>
                    <a:srgbClr val="a5b7c5"/>
                  </a:solidFill>
                  <a:miter/>
                </a:ln>
              </p:spPr>
              <p:style>
                <a:lnRef idx="0"/>
                <a:fillRef idx="0"/>
                <a:effectRef idx="0"/>
                <a:fontRef idx="minor"/>
              </p:style>
            </p:sp>
          </p:grpSp>
          <p:grpSp>
            <p:nvGrpSpPr>
              <p:cNvPr id="138" name="Group 18"/>
              <p:cNvGrpSpPr/>
              <p:nvPr/>
            </p:nvGrpSpPr>
            <p:grpSpPr>
              <a:xfrm>
                <a:off x="4630320" y="632160"/>
                <a:ext cx="39600" cy="34560"/>
                <a:chOff x="4630320" y="632160"/>
                <a:chExt cx="39600" cy="34560"/>
              </a:xfrm>
            </p:grpSpPr>
            <p:sp>
              <p:nvSpPr>
                <p:cNvPr id="139" name="CustomShape 19"/>
                <p:cNvSpPr/>
                <p:nvPr/>
              </p:nvSpPr>
              <p:spPr>
                <a:xfrm>
                  <a:off x="4630320" y="632160"/>
                  <a:ext cx="39600" cy="3456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140" name="CustomShape 20"/>
                <p:cNvSpPr/>
                <p:nvPr/>
              </p:nvSpPr>
              <p:spPr>
                <a:xfrm>
                  <a:off x="4646160" y="642600"/>
                  <a:ext cx="13320" cy="1368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style>
                <a:lnRef idx="0"/>
                <a:fillRef idx="0"/>
                <a:effectRef idx="0"/>
                <a:fontRef idx="minor"/>
              </p:style>
            </p:sp>
          </p:grpSp>
          <p:grpSp>
            <p:nvGrpSpPr>
              <p:cNvPr id="141" name="Group 21"/>
              <p:cNvGrpSpPr/>
              <p:nvPr/>
            </p:nvGrpSpPr>
            <p:grpSpPr>
              <a:xfrm>
                <a:off x="4578120" y="619200"/>
                <a:ext cx="39600" cy="34560"/>
                <a:chOff x="4578120" y="619200"/>
                <a:chExt cx="39600" cy="34560"/>
              </a:xfrm>
            </p:grpSpPr>
            <p:sp>
              <p:nvSpPr>
                <p:cNvPr id="142" name="CustomShape 22"/>
                <p:cNvSpPr/>
                <p:nvPr/>
              </p:nvSpPr>
              <p:spPr>
                <a:xfrm>
                  <a:off x="4578120" y="619200"/>
                  <a:ext cx="39600" cy="3456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style>
                <a:lnRef idx="0"/>
                <a:fillRef idx="0"/>
                <a:effectRef idx="0"/>
                <a:fontRef idx="minor"/>
              </p:style>
            </p:sp>
            <p:sp>
              <p:nvSpPr>
                <p:cNvPr id="143" name="CustomShape 23"/>
                <p:cNvSpPr/>
                <p:nvPr/>
              </p:nvSpPr>
              <p:spPr>
                <a:xfrm>
                  <a:off x="4593960" y="629640"/>
                  <a:ext cx="13320" cy="1368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144" name="Group 24"/>
              <p:cNvGrpSpPr/>
              <p:nvPr/>
            </p:nvGrpSpPr>
            <p:grpSpPr>
              <a:xfrm>
                <a:off x="4610520" y="667440"/>
                <a:ext cx="33840" cy="29520"/>
                <a:chOff x="4610520" y="667440"/>
                <a:chExt cx="33840" cy="29520"/>
              </a:xfrm>
            </p:grpSpPr>
            <p:sp>
              <p:nvSpPr>
                <p:cNvPr id="145" name="CustomShape 25"/>
                <p:cNvSpPr/>
                <p:nvPr/>
              </p:nvSpPr>
              <p:spPr>
                <a:xfrm>
                  <a:off x="4610520" y="667440"/>
                  <a:ext cx="33840" cy="2952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style>
                <a:lnRef idx="0"/>
                <a:fillRef idx="0"/>
                <a:effectRef idx="0"/>
                <a:fontRef idx="minor"/>
              </p:style>
            </p:sp>
            <p:sp>
              <p:nvSpPr>
                <p:cNvPr id="146" name="CustomShape 26"/>
                <p:cNvSpPr/>
                <p:nvPr/>
              </p:nvSpPr>
              <p:spPr>
                <a:xfrm>
                  <a:off x="4624200" y="677880"/>
                  <a:ext cx="10080" cy="864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style>
                <a:lnRef idx="0"/>
                <a:fillRef idx="0"/>
                <a:effectRef idx="0"/>
                <a:fontRef idx="minor"/>
              </p:style>
            </p:sp>
          </p:grpSp>
          <p:grpSp>
            <p:nvGrpSpPr>
              <p:cNvPr id="147" name="Group 27"/>
              <p:cNvGrpSpPr/>
              <p:nvPr/>
            </p:nvGrpSpPr>
            <p:grpSpPr>
              <a:xfrm>
                <a:off x="4671360" y="606600"/>
                <a:ext cx="33840" cy="29520"/>
                <a:chOff x="4671360" y="606600"/>
                <a:chExt cx="33840" cy="29520"/>
              </a:xfrm>
            </p:grpSpPr>
            <p:sp>
              <p:nvSpPr>
                <p:cNvPr id="148" name="CustomShape 28"/>
                <p:cNvSpPr/>
                <p:nvPr/>
              </p:nvSpPr>
              <p:spPr>
                <a:xfrm>
                  <a:off x="4671360" y="606600"/>
                  <a:ext cx="33840" cy="2952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style>
                <a:lnRef idx="0"/>
                <a:fillRef idx="0"/>
                <a:effectRef idx="0"/>
                <a:fontRef idx="minor"/>
              </p:style>
            </p:sp>
            <p:sp>
              <p:nvSpPr>
                <p:cNvPr id="149" name="CustomShape 29"/>
                <p:cNvSpPr/>
                <p:nvPr/>
              </p:nvSpPr>
              <p:spPr>
                <a:xfrm>
                  <a:off x="4686480" y="617040"/>
                  <a:ext cx="8640" cy="864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style>
                <a:lnRef idx="0"/>
                <a:fillRef idx="0"/>
                <a:effectRef idx="0"/>
                <a:fontRef idx="minor"/>
              </p:style>
            </p:sp>
          </p:grpSp>
        </p:grpSp>
        <p:grpSp>
          <p:nvGrpSpPr>
            <p:cNvPr id="150" name="Group 30"/>
            <p:cNvGrpSpPr/>
            <p:nvPr/>
          </p:nvGrpSpPr>
          <p:grpSpPr>
            <a:xfrm>
              <a:off x="5273280" y="1584360"/>
              <a:ext cx="283680" cy="269640"/>
              <a:chOff x="5273280" y="1584360"/>
              <a:chExt cx="283680" cy="269640"/>
            </a:xfrm>
          </p:grpSpPr>
          <p:grpSp>
            <p:nvGrpSpPr>
              <p:cNvPr id="151" name="Group 31"/>
              <p:cNvGrpSpPr/>
              <p:nvPr/>
            </p:nvGrpSpPr>
            <p:grpSpPr>
              <a:xfrm>
                <a:off x="5297040" y="1600920"/>
                <a:ext cx="250560" cy="235080"/>
                <a:chOff x="5297040" y="1600920"/>
                <a:chExt cx="250560" cy="235080"/>
              </a:xfrm>
            </p:grpSpPr>
            <p:sp>
              <p:nvSpPr>
                <p:cNvPr id="152" name="CustomShape 32"/>
                <p:cNvSpPr/>
                <p:nvPr/>
              </p:nvSpPr>
              <p:spPr>
                <a:xfrm>
                  <a:off x="5297040" y="1600920"/>
                  <a:ext cx="152640" cy="18684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fillRef idx="0"/>
                <a:effectRef idx="0"/>
                <a:fontRef idx="minor"/>
              </p:style>
            </p:sp>
            <p:sp>
              <p:nvSpPr>
                <p:cNvPr id="153" name="CustomShape 33"/>
                <p:cNvSpPr/>
                <p:nvPr/>
              </p:nvSpPr>
              <p:spPr>
                <a:xfrm>
                  <a:off x="5399280" y="1689840"/>
                  <a:ext cx="141480" cy="145800"/>
                </a:xfrm>
                <a:custGeom>
                  <a:avLst/>
                  <a:gdLst/>
                  <a:ah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fillRef idx="0"/>
                <a:effectRef idx="0"/>
                <a:fontRef idx="minor"/>
              </p:style>
            </p:sp>
            <p:sp>
              <p:nvSpPr>
                <p:cNvPr id="154" name="CustomShape 34"/>
                <p:cNvSpPr/>
                <p:nvPr/>
              </p:nvSpPr>
              <p:spPr>
                <a:xfrm>
                  <a:off x="5443200" y="1601640"/>
                  <a:ext cx="104400" cy="87480"/>
                </a:xfrm>
                <a:custGeom>
                  <a:avLst/>
                  <a:gdLst/>
                  <a:ahLst/>
                  <a:rect l="l" t="t" r="r" b="b"/>
                  <a:pathLst>
                    <a:path w="12606" h="10380">
                      <a:moveTo>
                        <a:pt x="1" y="0"/>
                      </a:moveTo>
                      <a:lnTo>
                        <a:pt x="12606" y="10379"/>
                      </a:lnTo>
                    </a:path>
                  </a:pathLst>
                </a:custGeom>
                <a:noFill/>
                <a:ln w="1800">
                  <a:solidFill>
                    <a:srgbClr val="a5b7c5"/>
                  </a:solidFill>
                  <a:miter/>
                </a:ln>
              </p:spPr>
              <p:style>
                <a:lnRef idx="0"/>
                <a:fillRef idx="0"/>
                <a:effectRef idx="0"/>
                <a:fontRef idx="minor"/>
              </p:style>
            </p:sp>
            <p:sp>
              <p:nvSpPr>
                <p:cNvPr id="155" name="CustomShape 35"/>
                <p:cNvSpPr/>
                <p:nvPr/>
              </p:nvSpPr>
              <p:spPr>
                <a:xfrm>
                  <a:off x="5399280" y="1707120"/>
                  <a:ext cx="109080" cy="55440"/>
                </a:xfrm>
                <a:custGeom>
                  <a:avLst/>
                  <a:gdLst/>
                  <a:ahLst/>
                  <a:rect l="l" t="t" r="r" b="b"/>
                  <a:pathLst>
                    <a:path w="13186" h="6594">
                      <a:moveTo>
                        <a:pt x="13186" y="6594"/>
                      </a:moveTo>
                      <a:lnTo>
                        <a:pt x="0" y="1"/>
                      </a:lnTo>
                    </a:path>
                  </a:pathLst>
                </a:custGeom>
                <a:noFill/>
                <a:ln w="1800">
                  <a:solidFill>
                    <a:srgbClr val="a5b7c5"/>
                  </a:solidFill>
                  <a:miter/>
                </a:ln>
              </p:spPr>
              <p:style>
                <a:lnRef idx="0"/>
                <a:fillRef idx="0"/>
                <a:effectRef idx="0"/>
                <a:fontRef idx="minor"/>
              </p:style>
            </p:sp>
            <p:sp>
              <p:nvSpPr>
                <p:cNvPr id="156" name="CustomShape 36"/>
                <p:cNvSpPr/>
                <p:nvPr/>
              </p:nvSpPr>
              <p:spPr>
                <a:xfrm>
                  <a:off x="5392800" y="1782360"/>
                  <a:ext cx="111600" cy="53640"/>
                </a:xfrm>
                <a:custGeom>
                  <a:avLst/>
                  <a:gdLst/>
                  <a:ahLst/>
                  <a:rect l="l" t="t" r="r" b="b"/>
                  <a:pathLst>
                    <a:path w="13476" h="6376">
                      <a:moveTo>
                        <a:pt x="0" y="0"/>
                      </a:moveTo>
                      <a:lnTo>
                        <a:pt x="13476" y="6375"/>
                      </a:lnTo>
                    </a:path>
                  </a:pathLst>
                </a:custGeom>
                <a:noFill/>
                <a:ln w="1800">
                  <a:solidFill>
                    <a:srgbClr val="a5b7c5"/>
                  </a:solidFill>
                  <a:miter/>
                </a:ln>
              </p:spPr>
              <p:style>
                <a:lnRef idx="0"/>
                <a:fillRef idx="0"/>
                <a:effectRef idx="0"/>
                <a:fontRef idx="minor"/>
              </p:style>
            </p:sp>
            <p:sp>
              <p:nvSpPr>
                <p:cNvPr id="157" name="CustomShape 37"/>
                <p:cNvSpPr/>
                <p:nvPr/>
              </p:nvSpPr>
              <p:spPr>
                <a:xfrm>
                  <a:off x="5297040" y="1699920"/>
                  <a:ext cx="101880" cy="6840"/>
                </a:xfrm>
                <a:custGeom>
                  <a:avLst/>
                  <a:gdLst/>
                  <a:ahLst/>
                  <a:rect l="l" t="t" r="r" b="b"/>
                  <a:pathLst>
                    <a:path w="12291" h="835">
                      <a:moveTo>
                        <a:pt x="12290" y="835"/>
                      </a:moveTo>
                      <a:lnTo>
                        <a:pt x="0" y="0"/>
                      </a:lnTo>
                    </a:path>
                  </a:pathLst>
                </a:custGeom>
                <a:noFill/>
                <a:ln w="1800">
                  <a:solidFill>
                    <a:srgbClr val="a5b7c5"/>
                  </a:solidFill>
                  <a:miter/>
                </a:ln>
              </p:spPr>
              <p:style>
                <a:lnRef idx="0"/>
                <a:fillRef idx="0"/>
                <a:effectRef idx="0"/>
                <a:fontRef idx="minor"/>
              </p:style>
            </p:sp>
          </p:grpSp>
          <p:grpSp>
            <p:nvGrpSpPr>
              <p:cNvPr id="158" name="Group 38"/>
              <p:cNvGrpSpPr/>
              <p:nvPr/>
            </p:nvGrpSpPr>
            <p:grpSpPr>
              <a:xfrm>
                <a:off x="5273280" y="1690560"/>
                <a:ext cx="39600" cy="34560"/>
                <a:chOff x="5273280" y="1690560"/>
                <a:chExt cx="39600" cy="34560"/>
              </a:xfrm>
            </p:grpSpPr>
            <p:sp>
              <p:nvSpPr>
                <p:cNvPr id="159" name="CustomShape 39"/>
                <p:cNvSpPr/>
                <p:nvPr/>
              </p:nvSpPr>
              <p:spPr>
                <a:xfrm>
                  <a:off x="5273280" y="1690560"/>
                  <a:ext cx="39600" cy="3456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style>
                <a:lnRef idx="0"/>
                <a:fillRef idx="0"/>
                <a:effectRef idx="0"/>
                <a:fontRef idx="minor"/>
              </p:style>
            </p:sp>
            <p:sp>
              <p:nvSpPr>
                <p:cNvPr id="160" name="CustomShape 40"/>
                <p:cNvSpPr/>
                <p:nvPr/>
              </p:nvSpPr>
              <p:spPr>
                <a:xfrm>
                  <a:off x="5286960" y="1700640"/>
                  <a:ext cx="15840" cy="1368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style>
                <a:lnRef idx="0"/>
                <a:fillRef idx="0"/>
                <a:effectRef idx="0"/>
                <a:fontRef idx="minor"/>
              </p:style>
            </p:sp>
          </p:grpSp>
          <p:grpSp>
            <p:nvGrpSpPr>
              <p:cNvPr id="161" name="Group 41"/>
              <p:cNvGrpSpPr/>
              <p:nvPr/>
            </p:nvGrpSpPr>
            <p:grpSpPr>
              <a:xfrm>
                <a:off x="5371560" y="1765800"/>
                <a:ext cx="39600" cy="34560"/>
                <a:chOff x="5371560" y="1765800"/>
                <a:chExt cx="39600" cy="34560"/>
              </a:xfrm>
            </p:grpSpPr>
            <p:sp>
              <p:nvSpPr>
                <p:cNvPr id="162" name="CustomShape 42"/>
                <p:cNvSpPr/>
                <p:nvPr/>
              </p:nvSpPr>
              <p:spPr>
                <a:xfrm>
                  <a:off x="5371560" y="1765800"/>
                  <a:ext cx="39600" cy="3456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163" name="CustomShape 43"/>
                <p:cNvSpPr/>
                <p:nvPr/>
              </p:nvSpPr>
              <p:spPr>
                <a:xfrm>
                  <a:off x="5384880" y="1776240"/>
                  <a:ext cx="15840" cy="1368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style>
                <a:lnRef idx="0"/>
                <a:fillRef idx="0"/>
                <a:effectRef idx="0"/>
                <a:fontRef idx="minor"/>
              </p:style>
            </p:sp>
          </p:grpSp>
          <p:grpSp>
            <p:nvGrpSpPr>
              <p:cNvPr id="164" name="Group 44"/>
              <p:cNvGrpSpPr/>
              <p:nvPr/>
            </p:nvGrpSpPr>
            <p:grpSpPr>
              <a:xfrm>
                <a:off x="5431680" y="1584360"/>
                <a:ext cx="34920" cy="34560"/>
                <a:chOff x="5431680" y="1584360"/>
                <a:chExt cx="34920" cy="34560"/>
              </a:xfrm>
            </p:grpSpPr>
            <p:sp>
              <p:nvSpPr>
                <p:cNvPr id="165" name="CustomShape 45"/>
                <p:cNvSpPr/>
                <p:nvPr/>
              </p:nvSpPr>
              <p:spPr>
                <a:xfrm>
                  <a:off x="5431680" y="1584360"/>
                  <a:ext cx="34920" cy="3456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style>
                <a:lnRef idx="0"/>
                <a:fillRef idx="0"/>
                <a:effectRef idx="0"/>
                <a:fontRef idx="minor"/>
              </p:style>
            </p:sp>
            <p:sp>
              <p:nvSpPr>
                <p:cNvPr id="166" name="CustomShape 46"/>
                <p:cNvSpPr/>
                <p:nvPr/>
              </p:nvSpPr>
              <p:spPr>
                <a:xfrm>
                  <a:off x="5439960" y="1594800"/>
                  <a:ext cx="15840" cy="1368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style>
                <a:lnRef idx="0"/>
                <a:fillRef idx="0"/>
                <a:effectRef idx="0"/>
                <a:fontRef idx="minor"/>
              </p:style>
            </p:sp>
          </p:grpSp>
          <p:grpSp>
            <p:nvGrpSpPr>
              <p:cNvPr id="167" name="Group 47"/>
              <p:cNvGrpSpPr/>
              <p:nvPr/>
            </p:nvGrpSpPr>
            <p:grpSpPr>
              <a:xfrm>
                <a:off x="5492880" y="1819440"/>
                <a:ext cx="34920" cy="34560"/>
                <a:chOff x="5492880" y="1819440"/>
                <a:chExt cx="34920" cy="34560"/>
              </a:xfrm>
            </p:grpSpPr>
            <p:sp>
              <p:nvSpPr>
                <p:cNvPr id="168" name="CustomShape 48"/>
                <p:cNvSpPr/>
                <p:nvPr/>
              </p:nvSpPr>
              <p:spPr>
                <a:xfrm>
                  <a:off x="5492880" y="1819440"/>
                  <a:ext cx="34920" cy="3456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style>
                <a:lnRef idx="0"/>
                <a:fillRef idx="0"/>
                <a:effectRef idx="0"/>
                <a:fontRef idx="minor"/>
              </p:style>
            </p:sp>
            <p:sp>
              <p:nvSpPr>
                <p:cNvPr id="169" name="CustomShape 49"/>
                <p:cNvSpPr/>
                <p:nvPr/>
              </p:nvSpPr>
              <p:spPr>
                <a:xfrm>
                  <a:off x="5501520" y="1829880"/>
                  <a:ext cx="15840" cy="1368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style>
                <a:lnRef idx="0"/>
                <a:fillRef idx="0"/>
                <a:effectRef idx="0"/>
                <a:fontRef idx="minor"/>
              </p:style>
            </p:sp>
          </p:grpSp>
          <p:grpSp>
            <p:nvGrpSpPr>
              <p:cNvPr id="170" name="Group 50"/>
              <p:cNvGrpSpPr/>
              <p:nvPr/>
            </p:nvGrpSpPr>
            <p:grpSpPr>
              <a:xfrm>
                <a:off x="5522400" y="1673280"/>
                <a:ext cx="34560" cy="34560"/>
                <a:chOff x="5522400" y="1673280"/>
                <a:chExt cx="34560" cy="34560"/>
              </a:xfrm>
            </p:grpSpPr>
            <p:sp>
              <p:nvSpPr>
                <p:cNvPr id="171" name="CustomShape 51"/>
                <p:cNvSpPr/>
                <p:nvPr/>
              </p:nvSpPr>
              <p:spPr>
                <a:xfrm>
                  <a:off x="5522400" y="1673280"/>
                  <a:ext cx="34560" cy="3456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style>
                <a:lnRef idx="0"/>
                <a:fillRef idx="0"/>
                <a:effectRef idx="0"/>
                <a:fontRef idx="minor"/>
              </p:style>
            </p:sp>
            <p:sp>
              <p:nvSpPr>
                <p:cNvPr id="172" name="CustomShape 52"/>
                <p:cNvSpPr/>
                <p:nvPr/>
              </p:nvSpPr>
              <p:spPr>
                <a:xfrm>
                  <a:off x="5531040" y="1683720"/>
                  <a:ext cx="15840" cy="1368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style>
                <a:lnRef idx="0"/>
                <a:fillRef idx="0"/>
                <a:effectRef idx="0"/>
                <a:fontRef idx="minor"/>
              </p:style>
            </p:sp>
          </p:grpSp>
          <p:grpSp>
            <p:nvGrpSpPr>
              <p:cNvPr id="173" name="Group 53"/>
              <p:cNvGrpSpPr/>
              <p:nvPr/>
            </p:nvGrpSpPr>
            <p:grpSpPr>
              <a:xfrm>
                <a:off x="5375160" y="1693440"/>
                <a:ext cx="32760" cy="28800"/>
                <a:chOff x="5375160" y="1693440"/>
                <a:chExt cx="32760" cy="28800"/>
              </a:xfrm>
            </p:grpSpPr>
            <p:sp>
              <p:nvSpPr>
                <p:cNvPr id="174" name="CustomShape 54"/>
                <p:cNvSpPr/>
                <p:nvPr/>
              </p:nvSpPr>
              <p:spPr>
                <a:xfrm>
                  <a:off x="5375160" y="1693440"/>
                  <a:ext cx="32760" cy="2880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style>
                <a:lnRef idx="0"/>
                <a:fillRef idx="0"/>
                <a:effectRef idx="0"/>
                <a:fontRef idx="minor"/>
              </p:style>
            </p:sp>
            <p:sp>
              <p:nvSpPr>
                <p:cNvPr id="175" name="CustomShape 55"/>
                <p:cNvSpPr/>
                <p:nvPr/>
              </p:nvSpPr>
              <p:spPr>
                <a:xfrm>
                  <a:off x="5390280" y="1703880"/>
                  <a:ext cx="7560" cy="792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style>
                <a:lnRef idx="0"/>
                <a:fillRef idx="0"/>
                <a:effectRef idx="0"/>
                <a:fontRef idx="minor"/>
              </p:style>
            </p:sp>
          </p:grpSp>
          <p:grpSp>
            <p:nvGrpSpPr>
              <p:cNvPr id="176" name="Group 56"/>
              <p:cNvGrpSpPr/>
              <p:nvPr/>
            </p:nvGrpSpPr>
            <p:grpSpPr>
              <a:xfrm>
                <a:off x="5484600" y="1749240"/>
                <a:ext cx="32760" cy="28800"/>
                <a:chOff x="5484600" y="1749240"/>
                <a:chExt cx="32760" cy="28800"/>
              </a:xfrm>
            </p:grpSpPr>
            <p:sp>
              <p:nvSpPr>
                <p:cNvPr id="177" name="CustomShape 57"/>
                <p:cNvSpPr/>
                <p:nvPr/>
              </p:nvSpPr>
              <p:spPr>
                <a:xfrm>
                  <a:off x="5484600" y="1749240"/>
                  <a:ext cx="32760" cy="2880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style>
                <a:lnRef idx="0"/>
                <a:fillRef idx="0"/>
                <a:effectRef idx="0"/>
                <a:fontRef idx="minor"/>
              </p:style>
            </p:sp>
            <p:sp>
              <p:nvSpPr>
                <p:cNvPr id="178" name="CustomShape 58"/>
                <p:cNvSpPr/>
                <p:nvPr/>
              </p:nvSpPr>
              <p:spPr>
                <a:xfrm>
                  <a:off x="5499720" y="1759680"/>
                  <a:ext cx="75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grpSp>
          <p:nvGrpSpPr>
            <p:cNvPr id="179" name="Group 59"/>
            <p:cNvGrpSpPr/>
            <p:nvPr/>
          </p:nvGrpSpPr>
          <p:grpSpPr>
            <a:xfrm>
              <a:off x="3789720" y="725760"/>
              <a:ext cx="99720" cy="90360"/>
              <a:chOff x="3789720" y="725760"/>
              <a:chExt cx="99720" cy="90360"/>
            </a:xfrm>
          </p:grpSpPr>
          <p:grpSp>
            <p:nvGrpSpPr>
              <p:cNvPr id="180" name="Group 60"/>
              <p:cNvGrpSpPr/>
              <p:nvPr/>
            </p:nvGrpSpPr>
            <p:grpSpPr>
              <a:xfrm>
                <a:off x="3813480" y="739440"/>
                <a:ext cx="62640" cy="61560"/>
                <a:chOff x="3813480" y="739440"/>
                <a:chExt cx="62640" cy="61560"/>
              </a:xfrm>
            </p:grpSpPr>
            <p:sp>
              <p:nvSpPr>
                <p:cNvPr id="181" name="CustomShape 61"/>
                <p:cNvSpPr/>
                <p:nvPr/>
              </p:nvSpPr>
              <p:spPr>
                <a:xfrm>
                  <a:off x="3813480" y="739440"/>
                  <a:ext cx="62640" cy="61200"/>
                </a:xfrm>
                <a:custGeom>
                  <a:avLst/>
                  <a:gdLst/>
                  <a:ah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fillRef idx="0"/>
                <a:effectRef idx="0"/>
                <a:fontRef idx="minor"/>
              </p:style>
            </p:sp>
            <p:sp>
              <p:nvSpPr>
                <p:cNvPr id="182" name="CustomShape 62"/>
                <p:cNvSpPr/>
                <p:nvPr/>
              </p:nvSpPr>
              <p:spPr>
                <a:xfrm>
                  <a:off x="3839040" y="743760"/>
                  <a:ext cx="16200" cy="57240"/>
                </a:xfrm>
                <a:custGeom>
                  <a:avLst/>
                  <a:gdLst/>
                  <a:ahLst/>
                  <a:rect l="l" t="t" r="r" b="b"/>
                  <a:pathLst>
                    <a:path w="1997" h="6787">
                      <a:moveTo>
                        <a:pt x="0" y="6787"/>
                      </a:moveTo>
                      <a:lnTo>
                        <a:pt x="1996" y="1"/>
                      </a:lnTo>
                    </a:path>
                  </a:pathLst>
                </a:custGeom>
                <a:noFill/>
                <a:ln w="1800">
                  <a:solidFill>
                    <a:srgbClr val="a5b7c5"/>
                  </a:solidFill>
                  <a:miter/>
                </a:ln>
              </p:spPr>
              <p:style>
                <a:lnRef idx="0"/>
                <a:fillRef idx="0"/>
                <a:effectRef idx="0"/>
                <a:fontRef idx="minor"/>
              </p:style>
            </p:sp>
            <p:sp>
              <p:nvSpPr>
                <p:cNvPr id="183" name="CustomShape 63"/>
                <p:cNvSpPr/>
                <p:nvPr/>
              </p:nvSpPr>
              <p:spPr>
                <a:xfrm>
                  <a:off x="3816360" y="759240"/>
                  <a:ext cx="59760" cy="14760"/>
                </a:xfrm>
                <a:custGeom>
                  <a:avLst/>
                  <a:gdLst/>
                  <a:ahLst/>
                  <a:rect l="l" t="t" r="r" b="b"/>
                  <a:pathLst>
                    <a:path w="7223" h="1791">
                      <a:moveTo>
                        <a:pt x="7222" y="1791"/>
                      </a:moveTo>
                      <a:lnTo>
                        <a:pt x="1" y="0"/>
                      </a:lnTo>
                    </a:path>
                  </a:pathLst>
                </a:custGeom>
                <a:noFill/>
                <a:ln w="1800">
                  <a:solidFill>
                    <a:srgbClr val="a5b7c5"/>
                  </a:solidFill>
                  <a:miter/>
                </a:ln>
              </p:spPr>
              <p:style>
                <a:lnRef idx="0"/>
                <a:fillRef idx="0"/>
                <a:effectRef idx="0"/>
                <a:fontRef idx="minor"/>
              </p:style>
            </p:sp>
          </p:grpSp>
          <p:grpSp>
            <p:nvGrpSpPr>
              <p:cNvPr id="184" name="Group 64"/>
              <p:cNvGrpSpPr/>
              <p:nvPr/>
            </p:nvGrpSpPr>
            <p:grpSpPr>
              <a:xfrm>
                <a:off x="3789720" y="742680"/>
                <a:ext cx="39600" cy="34560"/>
                <a:chOff x="3789720" y="742680"/>
                <a:chExt cx="39600" cy="34560"/>
              </a:xfrm>
            </p:grpSpPr>
            <p:sp>
              <p:nvSpPr>
                <p:cNvPr id="185" name="CustomShape 65"/>
                <p:cNvSpPr/>
                <p:nvPr/>
              </p:nvSpPr>
              <p:spPr>
                <a:xfrm>
                  <a:off x="3789720" y="742680"/>
                  <a:ext cx="39600" cy="3456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style>
                <a:lnRef idx="0"/>
                <a:fillRef idx="0"/>
                <a:effectRef idx="0"/>
                <a:fontRef idx="minor"/>
              </p:style>
            </p:sp>
            <p:sp>
              <p:nvSpPr>
                <p:cNvPr id="186" name="CustomShape 66"/>
                <p:cNvSpPr/>
                <p:nvPr/>
              </p:nvSpPr>
              <p:spPr>
                <a:xfrm>
                  <a:off x="3805920" y="753120"/>
                  <a:ext cx="13320" cy="136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187" name="Group 67"/>
              <p:cNvGrpSpPr/>
              <p:nvPr/>
            </p:nvGrpSpPr>
            <p:grpSpPr>
              <a:xfrm>
                <a:off x="3856680" y="760680"/>
                <a:ext cx="32760" cy="28800"/>
                <a:chOff x="3856680" y="760680"/>
                <a:chExt cx="32760" cy="28800"/>
              </a:xfrm>
            </p:grpSpPr>
            <p:sp>
              <p:nvSpPr>
                <p:cNvPr id="188" name="CustomShape 68"/>
                <p:cNvSpPr/>
                <p:nvPr/>
              </p:nvSpPr>
              <p:spPr>
                <a:xfrm>
                  <a:off x="3856680" y="760680"/>
                  <a:ext cx="32760" cy="2880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189" name="CustomShape 69"/>
                <p:cNvSpPr/>
                <p:nvPr/>
              </p:nvSpPr>
              <p:spPr>
                <a:xfrm>
                  <a:off x="3871440" y="771120"/>
                  <a:ext cx="7560" cy="792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fillRef idx="0"/>
                <a:effectRef idx="0"/>
                <a:fontRef idx="minor"/>
              </p:style>
            </p:sp>
          </p:grpSp>
          <p:grpSp>
            <p:nvGrpSpPr>
              <p:cNvPr id="190" name="Group 70"/>
              <p:cNvGrpSpPr/>
              <p:nvPr/>
            </p:nvGrpSpPr>
            <p:grpSpPr>
              <a:xfrm>
                <a:off x="3835800" y="725760"/>
                <a:ext cx="32760" cy="28800"/>
                <a:chOff x="3835800" y="725760"/>
                <a:chExt cx="32760" cy="28800"/>
              </a:xfrm>
            </p:grpSpPr>
            <p:sp>
              <p:nvSpPr>
                <p:cNvPr id="191" name="CustomShape 71"/>
                <p:cNvSpPr/>
                <p:nvPr/>
              </p:nvSpPr>
              <p:spPr>
                <a:xfrm>
                  <a:off x="3835800" y="725760"/>
                  <a:ext cx="32760" cy="2880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192" name="CustomShape 72"/>
                <p:cNvSpPr/>
                <p:nvPr/>
              </p:nvSpPr>
              <p:spPr>
                <a:xfrm>
                  <a:off x="3850560" y="736200"/>
                  <a:ext cx="7560" cy="792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193" name="Group 73"/>
              <p:cNvGrpSpPr/>
              <p:nvPr/>
            </p:nvGrpSpPr>
            <p:grpSpPr>
              <a:xfrm>
                <a:off x="3814920" y="787320"/>
                <a:ext cx="32760" cy="28800"/>
                <a:chOff x="3814920" y="787320"/>
                <a:chExt cx="32760" cy="28800"/>
              </a:xfrm>
            </p:grpSpPr>
            <p:sp>
              <p:nvSpPr>
                <p:cNvPr id="194" name="CustomShape 74"/>
                <p:cNvSpPr/>
                <p:nvPr/>
              </p:nvSpPr>
              <p:spPr>
                <a:xfrm>
                  <a:off x="3814920" y="787320"/>
                  <a:ext cx="32760" cy="2880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style>
                <a:lnRef idx="0"/>
                <a:fillRef idx="0"/>
                <a:effectRef idx="0"/>
                <a:fontRef idx="minor"/>
              </p:style>
            </p:sp>
            <p:sp>
              <p:nvSpPr>
                <p:cNvPr id="195" name="CustomShape 75"/>
                <p:cNvSpPr/>
                <p:nvPr/>
              </p:nvSpPr>
              <p:spPr>
                <a:xfrm>
                  <a:off x="3828600" y="797760"/>
                  <a:ext cx="9000" cy="792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style>
                <a:lnRef idx="0"/>
                <a:fillRef idx="0"/>
                <a:effectRef idx="0"/>
                <a:fontRef idx="minor"/>
              </p:style>
            </p:sp>
          </p:grpSp>
        </p:grpSp>
        <p:grpSp>
          <p:nvGrpSpPr>
            <p:cNvPr id="196" name="Group 76"/>
            <p:cNvGrpSpPr/>
            <p:nvPr/>
          </p:nvGrpSpPr>
          <p:grpSpPr>
            <a:xfrm>
              <a:off x="3902760" y="756720"/>
              <a:ext cx="195120" cy="147600"/>
              <a:chOff x="3902760" y="756720"/>
              <a:chExt cx="195120" cy="147600"/>
            </a:xfrm>
          </p:grpSpPr>
          <p:grpSp>
            <p:nvGrpSpPr>
              <p:cNvPr id="197" name="Group 77"/>
              <p:cNvGrpSpPr/>
              <p:nvPr/>
            </p:nvGrpSpPr>
            <p:grpSpPr>
              <a:xfrm>
                <a:off x="3926880" y="770400"/>
                <a:ext cx="161640" cy="118440"/>
                <a:chOff x="3926880" y="770400"/>
                <a:chExt cx="161640" cy="118440"/>
              </a:xfrm>
            </p:grpSpPr>
            <p:sp>
              <p:nvSpPr>
                <p:cNvPr id="198" name="CustomShape 78"/>
                <p:cNvSpPr/>
                <p:nvPr/>
              </p:nvSpPr>
              <p:spPr>
                <a:xfrm>
                  <a:off x="3926880" y="770400"/>
                  <a:ext cx="161640" cy="11844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fillRef idx="0"/>
                <a:effectRef idx="0"/>
                <a:fontRef idx="minor"/>
              </p:style>
            </p:sp>
            <p:sp>
              <p:nvSpPr>
                <p:cNvPr id="199" name="CustomShape 79"/>
                <p:cNvSpPr/>
                <p:nvPr/>
              </p:nvSpPr>
              <p:spPr>
                <a:xfrm>
                  <a:off x="3978000" y="770760"/>
                  <a:ext cx="23040" cy="21960"/>
                </a:xfrm>
                <a:custGeom>
                  <a:avLst/>
                  <a:gdLst/>
                  <a:ahLst/>
                  <a:rect l="l" t="t" r="r" b="b"/>
                  <a:pathLst>
                    <a:path w="2819" h="2614">
                      <a:moveTo>
                        <a:pt x="2819" y="2613"/>
                      </a:moveTo>
                      <a:lnTo>
                        <a:pt x="0" y="0"/>
                      </a:lnTo>
                    </a:path>
                  </a:pathLst>
                </a:custGeom>
                <a:noFill/>
                <a:ln w="1800">
                  <a:solidFill>
                    <a:srgbClr val="a5b7c5"/>
                  </a:solidFill>
                  <a:miter/>
                </a:ln>
              </p:spPr>
              <p:style>
                <a:lnRef idx="0"/>
                <a:fillRef idx="0"/>
                <a:effectRef idx="0"/>
                <a:fontRef idx="minor"/>
              </p:style>
            </p:sp>
            <p:sp>
              <p:nvSpPr>
                <p:cNvPr id="200" name="CustomShape 80"/>
                <p:cNvSpPr/>
                <p:nvPr/>
              </p:nvSpPr>
              <p:spPr>
                <a:xfrm>
                  <a:off x="4001400" y="778680"/>
                  <a:ext cx="44280" cy="14040"/>
                </a:xfrm>
                <a:custGeom>
                  <a:avLst/>
                  <a:gdLst/>
                  <a:ahLst/>
                  <a:rect l="l" t="t" r="r" b="b"/>
                  <a:pathLst>
                    <a:path w="5384" h="1695">
                      <a:moveTo>
                        <a:pt x="1" y="1694"/>
                      </a:moveTo>
                      <a:lnTo>
                        <a:pt x="5384" y="0"/>
                      </a:lnTo>
                    </a:path>
                  </a:pathLst>
                </a:custGeom>
                <a:noFill/>
                <a:ln w="1800">
                  <a:solidFill>
                    <a:srgbClr val="a5b7c5"/>
                  </a:solidFill>
                  <a:miter/>
                </a:ln>
              </p:spPr>
              <p:style>
                <a:lnRef idx="0"/>
                <a:fillRef idx="0"/>
                <a:effectRef idx="0"/>
                <a:fontRef idx="minor"/>
              </p:style>
            </p:sp>
            <p:sp>
              <p:nvSpPr>
                <p:cNvPr id="201" name="CustomShape 81"/>
                <p:cNvSpPr/>
                <p:nvPr/>
              </p:nvSpPr>
              <p:spPr>
                <a:xfrm>
                  <a:off x="4046040" y="778680"/>
                  <a:ext cx="360" cy="77040"/>
                </a:xfrm>
                <a:custGeom>
                  <a:avLst/>
                  <a:gdLst/>
                  <a:ahLst/>
                  <a:rect l="l" t="t" r="r" b="b"/>
                  <a:pathLst>
                    <a:path w="1" h="9122">
                      <a:moveTo>
                        <a:pt x="1" y="0"/>
                      </a:moveTo>
                      <a:lnTo>
                        <a:pt x="1" y="9121"/>
                      </a:lnTo>
                    </a:path>
                  </a:pathLst>
                </a:custGeom>
                <a:noFill/>
                <a:ln w="1800">
                  <a:solidFill>
                    <a:srgbClr val="a5b7c5"/>
                  </a:solidFill>
                  <a:miter/>
                </a:ln>
              </p:spPr>
              <p:style>
                <a:lnRef idx="0"/>
                <a:fillRef idx="0"/>
                <a:effectRef idx="0"/>
                <a:fontRef idx="minor"/>
              </p:style>
            </p:sp>
          </p:grpSp>
          <p:grpSp>
            <p:nvGrpSpPr>
              <p:cNvPr id="202" name="Group 82"/>
              <p:cNvGrpSpPr/>
              <p:nvPr/>
            </p:nvGrpSpPr>
            <p:grpSpPr>
              <a:xfrm>
                <a:off x="3958200" y="756720"/>
                <a:ext cx="32760" cy="28800"/>
                <a:chOff x="3958200" y="756720"/>
                <a:chExt cx="32760" cy="28800"/>
              </a:xfrm>
            </p:grpSpPr>
            <p:sp>
              <p:nvSpPr>
                <p:cNvPr id="203" name="CustomShape 83"/>
                <p:cNvSpPr/>
                <p:nvPr/>
              </p:nvSpPr>
              <p:spPr>
                <a:xfrm>
                  <a:off x="3958200" y="756720"/>
                  <a:ext cx="32760" cy="2880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style>
                <a:lnRef idx="0"/>
                <a:fillRef idx="0"/>
                <a:effectRef idx="0"/>
                <a:fontRef idx="minor"/>
              </p:style>
            </p:sp>
            <p:sp>
              <p:nvSpPr>
                <p:cNvPr id="204" name="CustomShape 84"/>
                <p:cNvSpPr/>
                <p:nvPr/>
              </p:nvSpPr>
              <p:spPr>
                <a:xfrm>
                  <a:off x="3972960" y="767160"/>
                  <a:ext cx="7560" cy="792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205" name="Group 85"/>
              <p:cNvGrpSpPr/>
              <p:nvPr/>
            </p:nvGrpSpPr>
            <p:grpSpPr>
              <a:xfrm>
                <a:off x="3902760" y="764640"/>
                <a:ext cx="32760" cy="28800"/>
                <a:chOff x="3902760" y="764640"/>
                <a:chExt cx="32760" cy="28800"/>
              </a:xfrm>
            </p:grpSpPr>
            <p:sp>
              <p:nvSpPr>
                <p:cNvPr id="206" name="CustomShape 86"/>
                <p:cNvSpPr/>
                <p:nvPr/>
              </p:nvSpPr>
              <p:spPr>
                <a:xfrm>
                  <a:off x="3902760" y="764640"/>
                  <a:ext cx="32760" cy="2880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style>
                <a:lnRef idx="0"/>
                <a:fillRef idx="0"/>
                <a:effectRef idx="0"/>
                <a:fontRef idx="minor"/>
              </p:style>
            </p:sp>
            <p:sp>
              <p:nvSpPr>
                <p:cNvPr id="207" name="CustomShape 87"/>
                <p:cNvSpPr/>
                <p:nvPr/>
              </p:nvSpPr>
              <p:spPr>
                <a:xfrm>
                  <a:off x="3917880" y="775080"/>
                  <a:ext cx="75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208" name="Group 88"/>
              <p:cNvGrpSpPr/>
              <p:nvPr/>
            </p:nvGrpSpPr>
            <p:grpSpPr>
              <a:xfrm>
                <a:off x="3981600" y="779400"/>
                <a:ext cx="32760" cy="28800"/>
                <a:chOff x="3981600" y="779400"/>
                <a:chExt cx="32760" cy="28800"/>
              </a:xfrm>
            </p:grpSpPr>
            <p:sp>
              <p:nvSpPr>
                <p:cNvPr id="209" name="CustomShape 89"/>
                <p:cNvSpPr/>
                <p:nvPr/>
              </p:nvSpPr>
              <p:spPr>
                <a:xfrm>
                  <a:off x="3981600" y="779400"/>
                  <a:ext cx="32760" cy="2880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style>
                <a:lnRef idx="0"/>
                <a:fillRef idx="0"/>
                <a:effectRef idx="0"/>
                <a:fontRef idx="minor"/>
              </p:style>
            </p:sp>
            <p:sp>
              <p:nvSpPr>
                <p:cNvPr id="210" name="CustomShape 90"/>
                <p:cNvSpPr/>
                <p:nvPr/>
              </p:nvSpPr>
              <p:spPr>
                <a:xfrm>
                  <a:off x="3996360" y="789840"/>
                  <a:ext cx="7560" cy="792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211" name="Group 91"/>
              <p:cNvGrpSpPr/>
              <p:nvPr/>
            </p:nvGrpSpPr>
            <p:grpSpPr>
              <a:xfrm>
                <a:off x="4026240" y="765000"/>
                <a:ext cx="32760" cy="28440"/>
                <a:chOff x="4026240" y="765000"/>
                <a:chExt cx="32760" cy="28440"/>
              </a:xfrm>
            </p:grpSpPr>
            <p:sp>
              <p:nvSpPr>
                <p:cNvPr id="212" name="CustomShape 92"/>
                <p:cNvSpPr/>
                <p:nvPr/>
              </p:nvSpPr>
              <p:spPr>
                <a:xfrm>
                  <a:off x="4026240" y="765000"/>
                  <a:ext cx="32760" cy="2844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style>
                <a:lnRef idx="0"/>
                <a:fillRef idx="0"/>
                <a:effectRef idx="0"/>
                <a:fontRef idx="minor"/>
              </p:style>
            </p:sp>
            <p:sp>
              <p:nvSpPr>
                <p:cNvPr id="213" name="CustomShape 93"/>
                <p:cNvSpPr/>
                <p:nvPr/>
              </p:nvSpPr>
              <p:spPr>
                <a:xfrm>
                  <a:off x="4039560" y="775440"/>
                  <a:ext cx="9000" cy="792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style>
                <a:lnRef idx="0"/>
                <a:fillRef idx="0"/>
                <a:effectRef idx="0"/>
                <a:fontRef idx="minor"/>
              </p:style>
            </p:sp>
          </p:grpSp>
          <p:grpSp>
            <p:nvGrpSpPr>
              <p:cNvPr id="214" name="Group 94"/>
              <p:cNvGrpSpPr/>
              <p:nvPr/>
            </p:nvGrpSpPr>
            <p:grpSpPr>
              <a:xfrm>
                <a:off x="4026240" y="842040"/>
                <a:ext cx="32760" cy="28800"/>
                <a:chOff x="4026240" y="842040"/>
                <a:chExt cx="32760" cy="28800"/>
              </a:xfrm>
            </p:grpSpPr>
            <p:sp>
              <p:nvSpPr>
                <p:cNvPr id="215" name="CustomShape 95"/>
                <p:cNvSpPr/>
                <p:nvPr/>
              </p:nvSpPr>
              <p:spPr>
                <a:xfrm>
                  <a:off x="4026240" y="842040"/>
                  <a:ext cx="32760" cy="2880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style>
                <a:lnRef idx="0"/>
                <a:fillRef idx="0"/>
                <a:effectRef idx="0"/>
                <a:fontRef idx="minor"/>
              </p:style>
            </p:sp>
            <p:sp>
              <p:nvSpPr>
                <p:cNvPr id="216" name="CustomShape 96"/>
                <p:cNvSpPr/>
                <p:nvPr/>
              </p:nvSpPr>
              <p:spPr>
                <a:xfrm>
                  <a:off x="4039560" y="852480"/>
                  <a:ext cx="9000" cy="792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style>
                <a:lnRef idx="0"/>
                <a:fillRef idx="0"/>
                <a:effectRef idx="0"/>
                <a:fontRef idx="minor"/>
              </p:style>
            </p:sp>
          </p:grpSp>
          <p:grpSp>
            <p:nvGrpSpPr>
              <p:cNvPr id="217" name="Group 97"/>
              <p:cNvGrpSpPr/>
              <p:nvPr/>
            </p:nvGrpSpPr>
            <p:grpSpPr>
              <a:xfrm>
                <a:off x="4065120" y="875520"/>
                <a:ext cx="32760" cy="28800"/>
                <a:chOff x="4065120" y="875520"/>
                <a:chExt cx="32760" cy="28800"/>
              </a:xfrm>
            </p:grpSpPr>
            <p:sp>
              <p:nvSpPr>
                <p:cNvPr id="218" name="CustomShape 98"/>
                <p:cNvSpPr/>
                <p:nvPr/>
              </p:nvSpPr>
              <p:spPr>
                <a:xfrm>
                  <a:off x="4065120" y="875520"/>
                  <a:ext cx="32760" cy="2880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219" name="CustomShape 99"/>
                <p:cNvSpPr/>
                <p:nvPr/>
              </p:nvSpPr>
              <p:spPr>
                <a:xfrm>
                  <a:off x="4078800" y="885960"/>
                  <a:ext cx="9000" cy="792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style>
                <a:lnRef idx="0"/>
                <a:fillRef idx="0"/>
                <a:effectRef idx="0"/>
                <a:fontRef idx="minor"/>
              </p:style>
            </p:sp>
          </p:grpSp>
        </p:grpSp>
        <p:grpSp>
          <p:nvGrpSpPr>
            <p:cNvPr id="220" name="Group 100"/>
            <p:cNvGrpSpPr/>
            <p:nvPr/>
          </p:nvGrpSpPr>
          <p:grpSpPr>
            <a:xfrm>
              <a:off x="3885840" y="693360"/>
              <a:ext cx="81720" cy="39960"/>
              <a:chOff x="3885840" y="693360"/>
              <a:chExt cx="81720" cy="39960"/>
            </a:xfrm>
          </p:grpSpPr>
          <p:sp>
            <p:nvSpPr>
              <p:cNvPr id="221" name="CustomShape 101"/>
              <p:cNvSpPr/>
              <p:nvPr/>
            </p:nvSpPr>
            <p:spPr>
              <a:xfrm>
                <a:off x="3906000" y="707040"/>
                <a:ext cx="52560" cy="10800"/>
              </a:xfrm>
              <a:custGeom>
                <a:avLst/>
                <a:gdLst/>
                <a:ahLst/>
                <a:rect l="l" t="t" r="r" b="b"/>
                <a:pathLst>
                  <a:path w="6352" h="1319">
                    <a:moveTo>
                      <a:pt x="1" y="1319"/>
                    </a:moveTo>
                    <a:lnTo>
                      <a:pt x="6351" y="0"/>
                    </a:lnTo>
                  </a:path>
                </a:pathLst>
              </a:custGeom>
              <a:noFill/>
              <a:ln w="1800">
                <a:solidFill>
                  <a:srgbClr val="a5b7c5"/>
                </a:solidFill>
                <a:miter/>
              </a:ln>
            </p:spPr>
            <p:style>
              <a:lnRef idx="0"/>
              <a:fillRef idx="0"/>
              <a:effectRef idx="0"/>
              <a:fontRef idx="minor"/>
            </p:style>
          </p:sp>
          <p:grpSp>
            <p:nvGrpSpPr>
              <p:cNvPr id="222" name="Group 102"/>
              <p:cNvGrpSpPr/>
              <p:nvPr/>
            </p:nvGrpSpPr>
            <p:grpSpPr>
              <a:xfrm>
                <a:off x="3934800" y="693360"/>
                <a:ext cx="32760" cy="28800"/>
                <a:chOff x="3934800" y="693360"/>
                <a:chExt cx="32760" cy="28800"/>
              </a:xfrm>
            </p:grpSpPr>
            <p:sp>
              <p:nvSpPr>
                <p:cNvPr id="223" name="CustomShape 103"/>
                <p:cNvSpPr/>
                <p:nvPr/>
              </p:nvSpPr>
              <p:spPr>
                <a:xfrm>
                  <a:off x="3934800" y="693360"/>
                  <a:ext cx="32760" cy="2880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style>
                <a:lnRef idx="0"/>
                <a:fillRef idx="0"/>
                <a:effectRef idx="0"/>
                <a:fontRef idx="minor"/>
              </p:style>
            </p:sp>
            <p:sp>
              <p:nvSpPr>
                <p:cNvPr id="224" name="CustomShape 104"/>
                <p:cNvSpPr/>
                <p:nvPr/>
              </p:nvSpPr>
              <p:spPr>
                <a:xfrm>
                  <a:off x="3948120" y="703800"/>
                  <a:ext cx="9000" cy="792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225" name="Group 105"/>
              <p:cNvGrpSpPr/>
              <p:nvPr/>
            </p:nvGrpSpPr>
            <p:grpSpPr>
              <a:xfrm>
                <a:off x="3885840" y="704520"/>
                <a:ext cx="32760" cy="28800"/>
                <a:chOff x="3885840" y="704520"/>
                <a:chExt cx="32760" cy="28800"/>
              </a:xfrm>
            </p:grpSpPr>
            <p:sp>
              <p:nvSpPr>
                <p:cNvPr id="226" name="CustomShape 106"/>
                <p:cNvSpPr/>
                <p:nvPr/>
              </p:nvSpPr>
              <p:spPr>
                <a:xfrm>
                  <a:off x="3885840" y="704520"/>
                  <a:ext cx="32760" cy="2880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fillRef idx="0"/>
                <a:effectRef idx="0"/>
                <a:fontRef idx="minor"/>
              </p:style>
            </p:sp>
            <p:sp>
              <p:nvSpPr>
                <p:cNvPr id="227" name="CustomShape 107"/>
                <p:cNvSpPr/>
                <p:nvPr/>
              </p:nvSpPr>
              <p:spPr>
                <a:xfrm>
                  <a:off x="3899520" y="714960"/>
                  <a:ext cx="9000" cy="792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style>
                <a:lnRef idx="0"/>
                <a:fillRef idx="0"/>
                <a:effectRef idx="0"/>
                <a:fontRef idx="minor"/>
              </p:style>
            </p:sp>
          </p:grpSp>
        </p:grpSp>
        <p:grpSp>
          <p:nvGrpSpPr>
            <p:cNvPr id="228" name="Group 108"/>
            <p:cNvGrpSpPr/>
            <p:nvPr/>
          </p:nvGrpSpPr>
          <p:grpSpPr>
            <a:xfrm>
              <a:off x="3675960" y="549720"/>
              <a:ext cx="403560" cy="204840"/>
              <a:chOff x="3675960" y="549720"/>
              <a:chExt cx="403560" cy="204840"/>
            </a:xfrm>
          </p:grpSpPr>
          <p:grpSp>
            <p:nvGrpSpPr>
              <p:cNvPr id="229" name="Group 109"/>
              <p:cNvGrpSpPr/>
              <p:nvPr/>
            </p:nvGrpSpPr>
            <p:grpSpPr>
              <a:xfrm>
                <a:off x="3695760" y="566280"/>
                <a:ext cx="370440" cy="172800"/>
                <a:chOff x="3695760" y="566280"/>
                <a:chExt cx="370440" cy="172800"/>
              </a:xfrm>
            </p:grpSpPr>
            <p:sp>
              <p:nvSpPr>
                <p:cNvPr id="230" name="CustomShape 110"/>
                <p:cNvSpPr/>
                <p:nvPr/>
              </p:nvSpPr>
              <p:spPr>
                <a:xfrm>
                  <a:off x="3699720" y="566280"/>
                  <a:ext cx="366480" cy="17280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fillRef idx="0"/>
                <a:effectRef idx="0"/>
                <a:fontRef idx="minor"/>
              </p:style>
            </p:sp>
            <p:sp>
              <p:nvSpPr>
                <p:cNvPr id="231" name="CustomShape 111"/>
                <p:cNvSpPr/>
                <p:nvPr/>
              </p:nvSpPr>
              <p:spPr>
                <a:xfrm>
                  <a:off x="3695760" y="663840"/>
                  <a:ext cx="76680" cy="75240"/>
                </a:xfrm>
                <a:custGeom>
                  <a:avLst/>
                  <a:gdLst/>
                  <a:ahLst/>
                  <a:rect l="l" t="t" r="r" b="b"/>
                  <a:pathLst>
                    <a:path w="9279" h="8916">
                      <a:moveTo>
                        <a:pt x="0" y="8916"/>
                      </a:moveTo>
                      <a:lnTo>
                        <a:pt x="9279" y="6883"/>
                      </a:lnTo>
                      <a:lnTo>
                        <a:pt x="7041" y="0"/>
                      </a:lnTo>
                    </a:path>
                  </a:pathLst>
                </a:custGeom>
                <a:noFill/>
                <a:ln w="1800">
                  <a:solidFill>
                    <a:srgbClr val="a5b7c5"/>
                  </a:solidFill>
                  <a:miter/>
                </a:ln>
              </p:spPr>
              <p:style>
                <a:lnRef idx="0"/>
                <a:fillRef idx="0"/>
                <a:effectRef idx="0"/>
                <a:fontRef idx="minor"/>
              </p:style>
            </p:sp>
            <p:sp>
              <p:nvSpPr>
                <p:cNvPr id="232" name="CustomShape 112"/>
                <p:cNvSpPr/>
                <p:nvPr/>
              </p:nvSpPr>
              <p:spPr>
                <a:xfrm>
                  <a:off x="3771720" y="696960"/>
                  <a:ext cx="83520" cy="20880"/>
                </a:xfrm>
                <a:custGeom>
                  <a:avLst/>
                  <a:gdLst/>
                  <a:ahLst/>
                  <a:rect l="l" t="t" r="r" b="b"/>
                  <a:pathLst>
                    <a:path w="10114" h="2493">
                      <a:moveTo>
                        <a:pt x="0" y="2493"/>
                      </a:moveTo>
                      <a:lnTo>
                        <a:pt x="10113" y="1"/>
                      </a:lnTo>
                    </a:path>
                  </a:pathLst>
                </a:custGeom>
                <a:noFill/>
                <a:ln w="1800">
                  <a:solidFill>
                    <a:srgbClr val="a5b7c5"/>
                  </a:solidFill>
                  <a:miter/>
                </a:ln>
              </p:spPr>
              <p:style>
                <a:lnRef idx="0"/>
                <a:fillRef idx="0"/>
                <a:effectRef idx="0"/>
                <a:fontRef idx="minor"/>
              </p:style>
            </p:sp>
            <p:sp>
              <p:nvSpPr>
                <p:cNvPr id="233" name="CustomShape 113"/>
                <p:cNvSpPr/>
                <p:nvPr/>
              </p:nvSpPr>
              <p:spPr>
                <a:xfrm>
                  <a:off x="3859560" y="651600"/>
                  <a:ext cx="114120" cy="45000"/>
                </a:xfrm>
                <a:custGeom>
                  <a:avLst/>
                  <a:gdLst/>
                  <a:ahLst/>
                  <a:rect l="l" t="t" r="r" b="b"/>
                  <a:pathLst>
                    <a:path w="13792" h="5360">
                      <a:moveTo>
                        <a:pt x="1" y="5360"/>
                      </a:moveTo>
                      <a:lnTo>
                        <a:pt x="13791" y="1"/>
                      </a:lnTo>
                    </a:path>
                  </a:pathLst>
                </a:custGeom>
                <a:noFill/>
                <a:ln w="1800">
                  <a:solidFill>
                    <a:srgbClr val="a5b7c5"/>
                  </a:solidFill>
                  <a:miter/>
                </a:ln>
              </p:spPr>
              <p:style>
                <a:lnRef idx="0"/>
                <a:fillRef idx="0"/>
                <a:effectRef idx="0"/>
                <a:fontRef idx="minor"/>
              </p:style>
            </p:sp>
            <p:sp>
              <p:nvSpPr>
                <p:cNvPr id="234" name="CustomShape 114"/>
                <p:cNvSpPr/>
                <p:nvPr/>
              </p:nvSpPr>
              <p:spPr>
                <a:xfrm>
                  <a:off x="3974040" y="566280"/>
                  <a:ext cx="18000" cy="88920"/>
                </a:xfrm>
                <a:custGeom>
                  <a:avLst/>
                  <a:gdLst/>
                  <a:ahLst/>
                  <a:rect l="l" t="t" r="r" b="b"/>
                  <a:pathLst>
                    <a:path w="2190" h="10549">
                      <a:moveTo>
                        <a:pt x="0" y="10549"/>
                      </a:moveTo>
                      <a:lnTo>
                        <a:pt x="2190" y="0"/>
                      </a:lnTo>
                    </a:path>
                  </a:pathLst>
                </a:custGeom>
                <a:noFill/>
                <a:ln w="1800">
                  <a:solidFill>
                    <a:srgbClr val="a5b7c5"/>
                  </a:solidFill>
                  <a:miter/>
                </a:ln>
              </p:spPr>
              <p:style>
                <a:lnRef idx="0"/>
                <a:fillRef idx="0"/>
                <a:effectRef idx="0"/>
                <a:fontRef idx="minor"/>
              </p:style>
            </p:sp>
            <p:sp>
              <p:nvSpPr>
                <p:cNvPr id="235" name="CustomShape 115"/>
                <p:cNvSpPr/>
                <p:nvPr/>
              </p:nvSpPr>
              <p:spPr>
                <a:xfrm>
                  <a:off x="3992040" y="566280"/>
                  <a:ext cx="27000" cy="68040"/>
                </a:xfrm>
                <a:custGeom>
                  <a:avLst/>
                  <a:gdLst/>
                  <a:ahLst/>
                  <a:rect l="l" t="t" r="r" b="b"/>
                  <a:pathLst>
                    <a:path w="3280" h="8081">
                      <a:moveTo>
                        <a:pt x="1" y="0"/>
                      </a:moveTo>
                      <a:lnTo>
                        <a:pt x="3279" y="8081"/>
                      </a:lnTo>
                    </a:path>
                  </a:pathLst>
                </a:custGeom>
                <a:noFill/>
                <a:ln w="1800">
                  <a:solidFill>
                    <a:srgbClr val="a5b7c5"/>
                  </a:solidFill>
                  <a:miter/>
                </a:ln>
              </p:spPr>
              <p:style>
                <a:lnRef idx="0"/>
                <a:fillRef idx="0"/>
                <a:effectRef idx="0"/>
                <a:fontRef idx="minor"/>
              </p:style>
            </p:sp>
          </p:grpSp>
          <p:grpSp>
            <p:nvGrpSpPr>
              <p:cNvPr id="236" name="Group 116"/>
              <p:cNvGrpSpPr/>
              <p:nvPr/>
            </p:nvGrpSpPr>
            <p:grpSpPr>
              <a:xfrm>
                <a:off x="3965040" y="549720"/>
                <a:ext cx="39600" cy="34560"/>
                <a:chOff x="3965040" y="549720"/>
                <a:chExt cx="39600" cy="34560"/>
              </a:xfrm>
            </p:grpSpPr>
            <p:sp>
              <p:nvSpPr>
                <p:cNvPr id="237" name="CustomShape 117"/>
                <p:cNvSpPr/>
                <p:nvPr/>
              </p:nvSpPr>
              <p:spPr>
                <a:xfrm>
                  <a:off x="3965040" y="549720"/>
                  <a:ext cx="39600" cy="3456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style>
                <a:lnRef idx="0"/>
                <a:fillRef idx="0"/>
                <a:effectRef idx="0"/>
                <a:fontRef idx="minor"/>
              </p:style>
            </p:sp>
            <p:sp>
              <p:nvSpPr>
                <p:cNvPr id="238" name="CustomShape 118"/>
                <p:cNvSpPr/>
                <p:nvPr/>
              </p:nvSpPr>
              <p:spPr>
                <a:xfrm>
                  <a:off x="3980880" y="560160"/>
                  <a:ext cx="13320" cy="1368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style>
                <a:lnRef idx="0"/>
                <a:fillRef idx="0"/>
                <a:effectRef idx="0"/>
                <a:fontRef idx="minor"/>
              </p:style>
            </p:sp>
          </p:grpSp>
          <p:grpSp>
            <p:nvGrpSpPr>
              <p:cNvPr id="239" name="Group 119"/>
              <p:cNvGrpSpPr/>
              <p:nvPr/>
            </p:nvGrpSpPr>
            <p:grpSpPr>
              <a:xfrm>
                <a:off x="3860640" y="589320"/>
                <a:ext cx="39600" cy="34560"/>
                <a:chOff x="3860640" y="589320"/>
                <a:chExt cx="39600" cy="34560"/>
              </a:xfrm>
            </p:grpSpPr>
            <p:sp>
              <p:nvSpPr>
                <p:cNvPr id="240" name="CustomShape 120"/>
                <p:cNvSpPr/>
                <p:nvPr/>
              </p:nvSpPr>
              <p:spPr>
                <a:xfrm>
                  <a:off x="3860640" y="589320"/>
                  <a:ext cx="39600" cy="3456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style>
                <a:lnRef idx="0"/>
                <a:fillRef idx="0"/>
                <a:effectRef idx="0"/>
                <a:fontRef idx="minor"/>
              </p:style>
            </p:sp>
            <p:sp>
              <p:nvSpPr>
                <p:cNvPr id="241" name="CustomShape 121"/>
                <p:cNvSpPr/>
                <p:nvPr/>
              </p:nvSpPr>
              <p:spPr>
                <a:xfrm>
                  <a:off x="3876480" y="599760"/>
                  <a:ext cx="13320" cy="1368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style>
                <a:lnRef idx="0"/>
                <a:fillRef idx="0"/>
                <a:effectRef idx="0"/>
                <a:fontRef idx="minor"/>
              </p:style>
            </p:sp>
          </p:grpSp>
          <p:grpSp>
            <p:nvGrpSpPr>
              <p:cNvPr id="242" name="Group 122"/>
              <p:cNvGrpSpPr/>
              <p:nvPr/>
            </p:nvGrpSpPr>
            <p:grpSpPr>
              <a:xfrm>
                <a:off x="3831840" y="680400"/>
                <a:ext cx="39600" cy="34560"/>
                <a:chOff x="3831840" y="680400"/>
                <a:chExt cx="39600" cy="34560"/>
              </a:xfrm>
            </p:grpSpPr>
            <p:sp>
              <p:nvSpPr>
                <p:cNvPr id="243" name="CustomShape 123"/>
                <p:cNvSpPr/>
                <p:nvPr/>
              </p:nvSpPr>
              <p:spPr>
                <a:xfrm>
                  <a:off x="3831840" y="680400"/>
                  <a:ext cx="39600" cy="3456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244" name="CustomShape 124"/>
                <p:cNvSpPr/>
                <p:nvPr/>
              </p:nvSpPr>
              <p:spPr>
                <a:xfrm>
                  <a:off x="3847680" y="690840"/>
                  <a:ext cx="13320" cy="1368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245" name="Group 125"/>
              <p:cNvGrpSpPr/>
              <p:nvPr/>
            </p:nvGrpSpPr>
            <p:grpSpPr>
              <a:xfrm>
                <a:off x="3730680" y="647280"/>
                <a:ext cx="39600" cy="34560"/>
                <a:chOff x="3730680" y="647280"/>
                <a:chExt cx="39600" cy="34560"/>
              </a:xfrm>
            </p:grpSpPr>
            <p:sp>
              <p:nvSpPr>
                <p:cNvPr id="246" name="CustomShape 126"/>
                <p:cNvSpPr/>
                <p:nvPr/>
              </p:nvSpPr>
              <p:spPr>
                <a:xfrm>
                  <a:off x="3730680" y="647280"/>
                  <a:ext cx="39600" cy="3456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247" name="CustomShape 127"/>
                <p:cNvSpPr/>
                <p:nvPr/>
              </p:nvSpPr>
              <p:spPr>
                <a:xfrm>
                  <a:off x="3746520" y="657720"/>
                  <a:ext cx="13320" cy="1368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style>
                <a:lnRef idx="0"/>
                <a:fillRef idx="0"/>
                <a:effectRef idx="0"/>
                <a:fontRef idx="minor"/>
              </p:style>
            </p:sp>
          </p:grpSp>
          <p:grpSp>
            <p:nvGrpSpPr>
              <p:cNvPr id="248" name="Group 128"/>
              <p:cNvGrpSpPr/>
              <p:nvPr/>
            </p:nvGrpSpPr>
            <p:grpSpPr>
              <a:xfrm>
                <a:off x="3749040" y="705600"/>
                <a:ext cx="39600" cy="34560"/>
                <a:chOff x="3749040" y="705600"/>
                <a:chExt cx="39600" cy="34560"/>
              </a:xfrm>
            </p:grpSpPr>
            <p:sp>
              <p:nvSpPr>
                <p:cNvPr id="249" name="CustomShape 129"/>
                <p:cNvSpPr/>
                <p:nvPr/>
              </p:nvSpPr>
              <p:spPr>
                <a:xfrm>
                  <a:off x="3749040" y="705600"/>
                  <a:ext cx="39600" cy="3456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250" name="CustomShape 130"/>
                <p:cNvSpPr/>
                <p:nvPr/>
              </p:nvSpPr>
              <p:spPr>
                <a:xfrm>
                  <a:off x="3765240" y="716040"/>
                  <a:ext cx="13320" cy="1368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fillRef idx="0"/>
                <a:effectRef idx="0"/>
                <a:fontRef idx="minor"/>
              </p:style>
            </p:sp>
          </p:grpSp>
          <p:grpSp>
            <p:nvGrpSpPr>
              <p:cNvPr id="251" name="Group 131"/>
              <p:cNvGrpSpPr/>
              <p:nvPr/>
            </p:nvGrpSpPr>
            <p:grpSpPr>
              <a:xfrm>
                <a:off x="3999600" y="625320"/>
                <a:ext cx="32760" cy="28800"/>
                <a:chOff x="3999600" y="625320"/>
                <a:chExt cx="32760" cy="28800"/>
              </a:xfrm>
            </p:grpSpPr>
            <p:sp>
              <p:nvSpPr>
                <p:cNvPr id="252" name="CustomShape 132"/>
                <p:cNvSpPr/>
                <p:nvPr/>
              </p:nvSpPr>
              <p:spPr>
                <a:xfrm>
                  <a:off x="3999600" y="625320"/>
                  <a:ext cx="32760" cy="2880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style>
                <a:lnRef idx="0"/>
                <a:fillRef idx="0"/>
                <a:effectRef idx="0"/>
                <a:fontRef idx="minor"/>
              </p:style>
            </p:sp>
            <p:sp>
              <p:nvSpPr>
                <p:cNvPr id="253" name="CustomShape 133"/>
                <p:cNvSpPr/>
                <p:nvPr/>
              </p:nvSpPr>
              <p:spPr>
                <a:xfrm>
                  <a:off x="4014360" y="635760"/>
                  <a:ext cx="7560" cy="792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254" name="Group 134"/>
              <p:cNvGrpSpPr/>
              <p:nvPr/>
            </p:nvGrpSpPr>
            <p:grpSpPr>
              <a:xfrm>
                <a:off x="3953880" y="642240"/>
                <a:ext cx="32760" cy="28800"/>
                <a:chOff x="3953880" y="642240"/>
                <a:chExt cx="32760" cy="28800"/>
              </a:xfrm>
            </p:grpSpPr>
            <p:sp>
              <p:nvSpPr>
                <p:cNvPr id="255" name="CustomShape 135"/>
                <p:cNvSpPr/>
                <p:nvPr/>
              </p:nvSpPr>
              <p:spPr>
                <a:xfrm>
                  <a:off x="3953880" y="642240"/>
                  <a:ext cx="32760" cy="2880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style>
                <a:lnRef idx="0"/>
                <a:fillRef idx="0"/>
                <a:effectRef idx="0"/>
                <a:fontRef idx="minor"/>
              </p:style>
            </p:sp>
            <p:sp>
              <p:nvSpPr>
                <p:cNvPr id="256" name="CustomShape 136"/>
                <p:cNvSpPr/>
                <p:nvPr/>
              </p:nvSpPr>
              <p:spPr>
                <a:xfrm>
                  <a:off x="3969000" y="652680"/>
                  <a:ext cx="7560" cy="792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fillRef idx="0"/>
                <a:effectRef idx="0"/>
                <a:fontRef idx="minor"/>
              </p:style>
            </p:sp>
          </p:grpSp>
          <p:grpSp>
            <p:nvGrpSpPr>
              <p:cNvPr id="257" name="Group 137"/>
              <p:cNvGrpSpPr/>
              <p:nvPr/>
            </p:nvGrpSpPr>
            <p:grpSpPr>
              <a:xfrm>
                <a:off x="4046760" y="556920"/>
                <a:ext cx="32760" cy="28800"/>
                <a:chOff x="4046760" y="556920"/>
                <a:chExt cx="32760" cy="28800"/>
              </a:xfrm>
            </p:grpSpPr>
            <p:sp>
              <p:nvSpPr>
                <p:cNvPr id="258" name="CustomShape 138"/>
                <p:cNvSpPr/>
                <p:nvPr/>
              </p:nvSpPr>
              <p:spPr>
                <a:xfrm>
                  <a:off x="4046760" y="556920"/>
                  <a:ext cx="32760" cy="2880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259" name="CustomShape 139"/>
                <p:cNvSpPr/>
                <p:nvPr/>
              </p:nvSpPr>
              <p:spPr>
                <a:xfrm>
                  <a:off x="4061520" y="567360"/>
                  <a:ext cx="7560" cy="792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style>
                <a:lnRef idx="0"/>
                <a:fillRef idx="0"/>
                <a:effectRef idx="0"/>
                <a:fontRef idx="minor"/>
              </p:style>
            </p:sp>
          </p:grpSp>
          <p:grpSp>
            <p:nvGrpSpPr>
              <p:cNvPr id="260" name="Group 140"/>
              <p:cNvGrpSpPr/>
              <p:nvPr/>
            </p:nvGrpSpPr>
            <p:grpSpPr>
              <a:xfrm>
                <a:off x="3675960" y="725760"/>
                <a:ext cx="32760" cy="28800"/>
                <a:chOff x="3675960" y="725760"/>
                <a:chExt cx="32760" cy="28800"/>
              </a:xfrm>
            </p:grpSpPr>
            <p:sp>
              <p:nvSpPr>
                <p:cNvPr id="261" name="CustomShape 141"/>
                <p:cNvSpPr/>
                <p:nvPr/>
              </p:nvSpPr>
              <p:spPr>
                <a:xfrm>
                  <a:off x="3675960" y="725760"/>
                  <a:ext cx="32760" cy="2880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262" name="CustomShape 142"/>
                <p:cNvSpPr/>
                <p:nvPr/>
              </p:nvSpPr>
              <p:spPr>
                <a:xfrm>
                  <a:off x="3690720" y="736200"/>
                  <a:ext cx="7560" cy="792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grpSp>
        <p:grpSp>
          <p:nvGrpSpPr>
            <p:cNvPr id="263" name="Group 143"/>
            <p:cNvGrpSpPr/>
            <p:nvPr/>
          </p:nvGrpSpPr>
          <p:grpSpPr>
            <a:xfrm>
              <a:off x="4100040" y="548640"/>
              <a:ext cx="321120" cy="367920"/>
              <a:chOff x="4100040" y="548640"/>
              <a:chExt cx="321120" cy="367920"/>
            </a:xfrm>
          </p:grpSpPr>
          <p:grpSp>
            <p:nvGrpSpPr>
              <p:cNvPr id="264" name="Group 144"/>
              <p:cNvGrpSpPr/>
              <p:nvPr/>
            </p:nvGrpSpPr>
            <p:grpSpPr>
              <a:xfrm>
                <a:off x="4123800" y="562320"/>
                <a:ext cx="284040" cy="335880"/>
                <a:chOff x="4123800" y="562320"/>
                <a:chExt cx="284040" cy="335880"/>
              </a:xfrm>
            </p:grpSpPr>
            <p:sp>
              <p:nvSpPr>
                <p:cNvPr id="265" name="CustomShape 145"/>
                <p:cNvSpPr/>
                <p:nvPr/>
              </p:nvSpPr>
              <p:spPr>
                <a:xfrm>
                  <a:off x="4123800" y="562320"/>
                  <a:ext cx="284040" cy="33588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fillRef idx="0"/>
                <a:effectRef idx="0"/>
                <a:fontRef idx="minor"/>
              </p:style>
            </p:sp>
            <p:sp>
              <p:nvSpPr>
                <p:cNvPr id="266" name="CustomShape 146"/>
                <p:cNvSpPr/>
                <p:nvPr/>
              </p:nvSpPr>
              <p:spPr>
                <a:xfrm>
                  <a:off x="4137480" y="585000"/>
                  <a:ext cx="65520" cy="74520"/>
                </a:xfrm>
                <a:custGeom>
                  <a:avLst/>
                  <a:gdLst/>
                  <a:ahLst/>
                  <a:rect l="l" t="t" r="r" b="b"/>
                  <a:pathLst>
                    <a:path w="7949" h="8856">
                      <a:moveTo>
                        <a:pt x="1" y="1"/>
                      </a:moveTo>
                      <a:lnTo>
                        <a:pt x="7948" y="8856"/>
                      </a:lnTo>
                    </a:path>
                  </a:pathLst>
                </a:custGeom>
                <a:noFill/>
                <a:ln w="1800">
                  <a:solidFill>
                    <a:srgbClr val="a5b7c5"/>
                  </a:solidFill>
                  <a:miter/>
                </a:ln>
              </p:spPr>
              <p:style>
                <a:lnRef idx="0"/>
                <a:fillRef idx="0"/>
                <a:effectRef idx="0"/>
                <a:fontRef idx="minor"/>
              </p:style>
            </p:sp>
            <p:sp>
              <p:nvSpPr>
                <p:cNvPr id="267" name="CustomShape 147"/>
                <p:cNvSpPr/>
                <p:nvPr/>
              </p:nvSpPr>
              <p:spPr>
                <a:xfrm>
                  <a:off x="4203360" y="659880"/>
                  <a:ext cx="27000" cy="105840"/>
                </a:xfrm>
                <a:custGeom>
                  <a:avLst/>
                  <a:gdLst/>
                  <a:ahLst/>
                  <a:rect l="l" t="t" r="r" b="b"/>
                  <a:pathLst>
                    <a:path w="3315" h="12545">
                      <a:moveTo>
                        <a:pt x="0" y="1"/>
                      </a:moveTo>
                      <a:lnTo>
                        <a:pt x="3315" y="12545"/>
                      </a:lnTo>
                    </a:path>
                  </a:pathLst>
                </a:custGeom>
                <a:noFill/>
                <a:ln w="1800">
                  <a:solidFill>
                    <a:srgbClr val="a5b7c5"/>
                  </a:solidFill>
                  <a:miter/>
                </a:ln>
              </p:spPr>
              <p:style>
                <a:lnRef idx="0"/>
                <a:fillRef idx="0"/>
                <a:effectRef idx="0"/>
                <a:fontRef idx="minor"/>
              </p:style>
            </p:sp>
            <p:sp>
              <p:nvSpPr>
                <p:cNvPr id="268" name="CustomShape 148"/>
                <p:cNvSpPr/>
                <p:nvPr/>
              </p:nvSpPr>
              <p:spPr>
                <a:xfrm>
                  <a:off x="4235040" y="562320"/>
                  <a:ext cx="63000" cy="118800"/>
                </a:xfrm>
                <a:custGeom>
                  <a:avLst/>
                  <a:gdLst/>
                  <a:ahLst/>
                  <a:rect l="l" t="t" r="r" b="b"/>
                  <a:pathLst>
                    <a:path w="7634" h="14057">
                      <a:moveTo>
                        <a:pt x="7634" y="14057"/>
                      </a:moveTo>
                      <a:lnTo>
                        <a:pt x="1" y="1"/>
                      </a:lnTo>
                    </a:path>
                  </a:pathLst>
                </a:custGeom>
                <a:noFill/>
                <a:ln w="1800">
                  <a:solidFill>
                    <a:srgbClr val="a5b7c5"/>
                  </a:solidFill>
                  <a:miter/>
                </a:ln>
              </p:spPr>
              <p:style>
                <a:lnRef idx="0"/>
                <a:fillRef idx="0"/>
                <a:effectRef idx="0"/>
                <a:fontRef idx="minor"/>
              </p:style>
            </p:sp>
            <p:sp>
              <p:nvSpPr>
                <p:cNvPr id="269" name="CustomShape 149"/>
                <p:cNvSpPr/>
                <p:nvPr/>
              </p:nvSpPr>
              <p:spPr>
                <a:xfrm>
                  <a:off x="4207680" y="659880"/>
                  <a:ext cx="86400" cy="21240"/>
                </a:xfrm>
                <a:custGeom>
                  <a:avLst/>
                  <a:gdLst/>
                  <a:ahLst/>
                  <a:rect l="l" t="t" r="r" b="b"/>
                  <a:pathLst>
                    <a:path w="10464" h="2553">
                      <a:moveTo>
                        <a:pt x="0" y="1"/>
                      </a:moveTo>
                      <a:lnTo>
                        <a:pt x="10464" y="2553"/>
                      </a:lnTo>
                    </a:path>
                  </a:pathLst>
                </a:custGeom>
                <a:noFill/>
                <a:ln w="1800">
                  <a:solidFill>
                    <a:srgbClr val="a5b7c5"/>
                  </a:solidFill>
                  <a:miter/>
                </a:ln>
              </p:spPr>
              <p:style>
                <a:lnRef idx="0"/>
                <a:fillRef idx="0"/>
                <a:effectRef idx="0"/>
                <a:fontRef idx="minor"/>
              </p:style>
            </p:sp>
            <p:sp>
              <p:nvSpPr>
                <p:cNvPr id="270" name="CustomShape 150"/>
                <p:cNvSpPr/>
                <p:nvPr/>
              </p:nvSpPr>
              <p:spPr>
                <a:xfrm>
                  <a:off x="4203360" y="562320"/>
                  <a:ext cx="31320" cy="97200"/>
                </a:xfrm>
                <a:custGeom>
                  <a:avLst/>
                  <a:gdLst/>
                  <a:ahLst/>
                  <a:rect l="l" t="t" r="r" b="b"/>
                  <a:pathLst>
                    <a:path w="3799" h="11505">
                      <a:moveTo>
                        <a:pt x="0" y="11505"/>
                      </a:moveTo>
                      <a:lnTo>
                        <a:pt x="3799" y="1"/>
                      </a:lnTo>
                    </a:path>
                  </a:pathLst>
                </a:custGeom>
                <a:noFill/>
                <a:ln w="1800">
                  <a:solidFill>
                    <a:srgbClr val="a5b7c5"/>
                  </a:solidFill>
                  <a:miter/>
                </a:ln>
              </p:spPr>
              <p:style>
                <a:lnRef idx="0"/>
                <a:fillRef idx="0"/>
                <a:effectRef idx="0"/>
                <a:fontRef idx="minor"/>
              </p:style>
            </p:sp>
            <p:sp>
              <p:nvSpPr>
                <p:cNvPr id="271" name="CustomShape 151"/>
                <p:cNvSpPr/>
                <p:nvPr/>
              </p:nvSpPr>
              <p:spPr>
                <a:xfrm>
                  <a:off x="4123800" y="659880"/>
                  <a:ext cx="79560" cy="43920"/>
                </a:xfrm>
                <a:custGeom>
                  <a:avLst/>
                  <a:gdLst/>
                  <a:ahLst/>
                  <a:rect l="l" t="t" r="r" b="b"/>
                  <a:pathLst>
                    <a:path w="9606" h="5227">
                      <a:moveTo>
                        <a:pt x="1" y="5226"/>
                      </a:moveTo>
                      <a:lnTo>
                        <a:pt x="9605" y="1"/>
                      </a:lnTo>
                    </a:path>
                  </a:pathLst>
                </a:custGeom>
                <a:noFill/>
                <a:ln w="1800">
                  <a:solidFill>
                    <a:srgbClr val="a5b7c5"/>
                  </a:solidFill>
                  <a:miter/>
                </a:ln>
              </p:spPr>
              <p:style>
                <a:lnRef idx="0"/>
                <a:fillRef idx="0"/>
                <a:effectRef idx="0"/>
                <a:fontRef idx="minor"/>
              </p:style>
            </p:sp>
            <p:sp>
              <p:nvSpPr>
                <p:cNvPr id="272" name="CustomShape 152"/>
                <p:cNvSpPr/>
                <p:nvPr/>
              </p:nvSpPr>
              <p:spPr>
                <a:xfrm>
                  <a:off x="4183200" y="766080"/>
                  <a:ext cx="47520" cy="28800"/>
                </a:xfrm>
                <a:custGeom>
                  <a:avLst/>
                  <a:gdLst/>
                  <a:ahLst/>
                  <a:rect l="l" t="t" r="r" b="b"/>
                  <a:pathLst>
                    <a:path w="5771" h="3437">
                      <a:moveTo>
                        <a:pt x="1" y="3436"/>
                      </a:moveTo>
                      <a:lnTo>
                        <a:pt x="5771" y="1"/>
                      </a:lnTo>
                    </a:path>
                  </a:pathLst>
                </a:custGeom>
                <a:noFill/>
                <a:ln w="1800">
                  <a:solidFill>
                    <a:srgbClr val="a5b7c5"/>
                  </a:solidFill>
                  <a:miter/>
                </a:ln>
              </p:spPr>
              <p:style>
                <a:lnRef idx="0"/>
                <a:fillRef idx="0"/>
                <a:effectRef idx="0"/>
                <a:fontRef idx="minor"/>
              </p:style>
            </p:sp>
            <p:sp>
              <p:nvSpPr>
                <p:cNvPr id="273" name="CustomShape 153"/>
                <p:cNvSpPr/>
                <p:nvPr/>
              </p:nvSpPr>
              <p:spPr>
                <a:xfrm>
                  <a:off x="4231080" y="766080"/>
                  <a:ext cx="40680" cy="81720"/>
                </a:xfrm>
                <a:custGeom>
                  <a:avLst/>
                  <a:gdLst/>
                  <a:ahLst/>
                  <a:rect l="l" t="t" r="r" b="b"/>
                  <a:pathLst>
                    <a:path w="4937" h="9667">
                      <a:moveTo>
                        <a:pt x="1" y="1"/>
                      </a:moveTo>
                      <a:lnTo>
                        <a:pt x="4936" y="9666"/>
                      </a:lnTo>
                    </a:path>
                  </a:pathLst>
                </a:custGeom>
                <a:noFill/>
                <a:ln w="1800">
                  <a:solidFill>
                    <a:srgbClr val="a5b7c5"/>
                  </a:solidFill>
                  <a:miter/>
                </a:ln>
              </p:spPr>
              <p:style>
                <a:lnRef idx="0"/>
                <a:fillRef idx="0"/>
                <a:effectRef idx="0"/>
                <a:fontRef idx="minor"/>
              </p:style>
            </p:sp>
            <p:sp>
              <p:nvSpPr>
                <p:cNvPr id="274" name="CustomShape 154"/>
                <p:cNvSpPr/>
                <p:nvPr/>
              </p:nvSpPr>
              <p:spPr>
                <a:xfrm>
                  <a:off x="4194000" y="766080"/>
                  <a:ext cx="36720" cy="131040"/>
                </a:xfrm>
                <a:custGeom>
                  <a:avLst/>
                  <a:gdLst/>
                  <a:ahLst/>
                  <a:rect l="l" t="t" r="r" b="b"/>
                  <a:pathLst>
                    <a:path w="4464" h="15509">
                      <a:moveTo>
                        <a:pt x="0" y="15509"/>
                      </a:moveTo>
                      <a:lnTo>
                        <a:pt x="4464" y="1"/>
                      </a:lnTo>
                    </a:path>
                  </a:pathLst>
                </a:custGeom>
                <a:noFill/>
                <a:ln w="1800">
                  <a:solidFill>
                    <a:srgbClr val="a5b7c5"/>
                  </a:solidFill>
                  <a:miter/>
                </a:ln>
              </p:spPr>
              <p:style>
                <a:lnRef idx="0"/>
                <a:fillRef idx="0"/>
                <a:effectRef idx="0"/>
                <a:fontRef idx="minor"/>
              </p:style>
            </p:sp>
            <p:sp>
              <p:nvSpPr>
                <p:cNvPr id="275" name="CustomShape 155"/>
                <p:cNvSpPr/>
                <p:nvPr/>
              </p:nvSpPr>
              <p:spPr>
                <a:xfrm>
                  <a:off x="4123800" y="704160"/>
                  <a:ext cx="106920" cy="61560"/>
                </a:xfrm>
                <a:custGeom>
                  <a:avLst/>
                  <a:gdLst/>
                  <a:ahLst/>
                  <a:rect l="l" t="t" r="r" b="b"/>
                  <a:pathLst>
                    <a:path w="12920" h="7319">
                      <a:moveTo>
                        <a:pt x="1" y="0"/>
                      </a:moveTo>
                      <a:lnTo>
                        <a:pt x="12920" y="7319"/>
                      </a:lnTo>
                    </a:path>
                  </a:pathLst>
                </a:custGeom>
                <a:noFill/>
                <a:ln w="1800">
                  <a:solidFill>
                    <a:srgbClr val="a5b7c5"/>
                  </a:solidFill>
                  <a:miter/>
                </a:ln>
              </p:spPr>
              <p:style>
                <a:lnRef idx="0"/>
                <a:fillRef idx="0"/>
                <a:effectRef idx="0"/>
                <a:fontRef idx="minor"/>
              </p:style>
            </p:sp>
            <p:sp>
              <p:nvSpPr>
                <p:cNvPr id="276" name="CustomShape 156"/>
                <p:cNvSpPr/>
                <p:nvPr/>
              </p:nvSpPr>
              <p:spPr>
                <a:xfrm>
                  <a:off x="4231080" y="678600"/>
                  <a:ext cx="69840" cy="85680"/>
                </a:xfrm>
                <a:custGeom>
                  <a:avLst/>
                  <a:gdLst/>
                  <a:ahLst/>
                  <a:rect l="l" t="t" r="r" b="b"/>
                  <a:pathLst>
                    <a:path w="8445" h="10138">
                      <a:moveTo>
                        <a:pt x="8444" y="0"/>
                      </a:moveTo>
                      <a:lnTo>
                        <a:pt x="1" y="10137"/>
                      </a:lnTo>
                    </a:path>
                  </a:pathLst>
                </a:custGeom>
                <a:noFill/>
                <a:ln w="1800">
                  <a:solidFill>
                    <a:srgbClr val="a5b7c5"/>
                  </a:solidFill>
                  <a:miter/>
                </a:ln>
              </p:spPr>
              <p:style>
                <a:lnRef idx="0"/>
                <a:fillRef idx="0"/>
                <a:effectRef idx="0"/>
                <a:fontRef idx="minor"/>
              </p:style>
            </p:sp>
            <p:sp>
              <p:nvSpPr>
                <p:cNvPr id="277" name="CustomShape 157"/>
                <p:cNvSpPr/>
                <p:nvPr/>
              </p:nvSpPr>
              <p:spPr>
                <a:xfrm>
                  <a:off x="4298400" y="682200"/>
                  <a:ext cx="43920" cy="132480"/>
                </a:xfrm>
                <a:custGeom>
                  <a:avLst/>
                  <a:gdLst/>
                  <a:ahLst/>
                  <a:rect l="l" t="t" r="r" b="b"/>
                  <a:pathLst>
                    <a:path w="5324" h="15690">
                      <a:moveTo>
                        <a:pt x="1" y="0"/>
                      </a:moveTo>
                      <a:lnTo>
                        <a:pt x="5323" y="15690"/>
                      </a:lnTo>
                    </a:path>
                  </a:pathLst>
                </a:custGeom>
                <a:noFill/>
                <a:ln w="1800">
                  <a:solidFill>
                    <a:srgbClr val="a5b7c5"/>
                  </a:solidFill>
                  <a:miter/>
                </a:ln>
              </p:spPr>
              <p:style>
                <a:lnRef idx="0"/>
                <a:fillRef idx="0"/>
                <a:effectRef idx="0"/>
                <a:fontRef idx="minor"/>
              </p:style>
            </p:sp>
            <p:sp>
              <p:nvSpPr>
                <p:cNvPr id="278" name="CustomShape 158"/>
                <p:cNvSpPr/>
                <p:nvPr/>
              </p:nvSpPr>
              <p:spPr>
                <a:xfrm>
                  <a:off x="4231080" y="766080"/>
                  <a:ext cx="111240" cy="48600"/>
                </a:xfrm>
                <a:custGeom>
                  <a:avLst/>
                  <a:gdLst/>
                  <a:ahLst/>
                  <a:rect l="l" t="t" r="r" b="b"/>
                  <a:pathLst>
                    <a:path w="13441" h="5759">
                      <a:moveTo>
                        <a:pt x="1" y="1"/>
                      </a:moveTo>
                      <a:lnTo>
                        <a:pt x="13440" y="5759"/>
                      </a:lnTo>
                    </a:path>
                  </a:pathLst>
                </a:custGeom>
                <a:noFill/>
                <a:ln w="1800">
                  <a:solidFill>
                    <a:srgbClr val="a5b7c5"/>
                  </a:solidFill>
                  <a:miter/>
                </a:ln>
              </p:spPr>
              <p:style>
                <a:lnRef idx="0"/>
                <a:fillRef idx="0"/>
                <a:effectRef idx="0"/>
                <a:fontRef idx="minor"/>
              </p:style>
            </p:sp>
            <p:sp>
              <p:nvSpPr>
                <p:cNvPr id="279" name="CustomShape 159"/>
                <p:cNvSpPr/>
                <p:nvPr/>
              </p:nvSpPr>
              <p:spPr>
                <a:xfrm>
                  <a:off x="4342680" y="718200"/>
                  <a:ext cx="48600" cy="96480"/>
                </a:xfrm>
                <a:custGeom>
                  <a:avLst/>
                  <a:gdLst/>
                  <a:ahLst/>
                  <a:rect l="l" t="t" r="r" b="b"/>
                  <a:pathLst>
                    <a:path w="5904" h="11420">
                      <a:moveTo>
                        <a:pt x="0" y="11420"/>
                      </a:moveTo>
                      <a:lnTo>
                        <a:pt x="5904" y="1"/>
                      </a:lnTo>
                    </a:path>
                  </a:pathLst>
                </a:custGeom>
                <a:noFill/>
                <a:ln w="1800">
                  <a:solidFill>
                    <a:srgbClr val="a5b7c5"/>
                  </a:solidFill>
                  <a:miter/>
                </a:ln>
              </p:spPr>
              <p:style>
                <a:lnRef idx="0"/>
                <a:fillRef idx="0"/>
                <a:effectRef idx="0"/>
                <a:fontRef idx="minor"/>
              </p:style>
            </p:sp>
            <p:sp>
              <p:nvSpPr>
                <p:cNvPr id="280" name="CustomShape 160"/>
                <p:cNvSpPr/>
                <p:nvPr/>
              </p:nvSpPr>
              <p:spPr>
                <a:xfrm>
                  <a:off x="4298760" y="590040"/>
                  <a:ext cx="61200" cy="91080"/>
                </a:xfrm>
                <a:custGeom>
                  <a:avLst/>
                  <a:gdLst/>
                  <a:ahLst/>
                  <a:rect l="l" t="t" r="r" b="b"/>
                  <a:pathLst>
                    <a:path w="7428" h="10803">
                      <a:moveTo>
                        <a:pt x="0" y="10803"/>
                      </a:moveTo>
                      <a:lnTo>
                        <a:pt x="7428" y="1"/>
                      </a:lnTo>
                    </a:path>
                  </a:pathLst>
                </a:custGeom>
                <a:noFill/>
                <a:ln w="1800">
                  <a:solidFill>
                    <a:srgbClr val="a5b7c5"/>
                  </a:solidFill>
                  <a:miter/>
                </a:ln>
              </p:spPr>
              <p:style>
                <a:lnRef idx="0"/>
                <a:fillRef idx="0"/>
                <a:effectRef idx="0"/>
                <a:fontRef idx="minor"/>
              </p:style>
            </p:sp>
            <p:sp>
              <p:nvSpPr>
                <p:cNvPr id="281" name="CustomShape 161"/>
                <p:cNvSpPr/>
                <p:nvPr/>
              </p:nvSpPr>
              <p:spPr>
                <a:xfrm>
                  <a:off x="4298760" y="681480"/>
                  <a:ext cx="91080" cy="39240"/>
                </a:xfrm>
                <a:custGeom>
                  <a:avLst/>
                  <a:gdLst/>
                  <a:ahLst/>
                  <a:rect l="l" t="t" r="r" b="b"/>
                  <a:pathLst>
                    <a:path w="11009" h="4671">
                      <a:moveTo>
                        <a:pt x="0" y="1"/>
                      </a:moveTo>
                      <a:lnTo>
                        <a:pt x="11008" y="4670"/>
                      </a:lnTo>
                    </a:path>
                  </a:pathLst>
                </a:custGeom>
                <a:noFill/>
                <a:ln w="1800">
                  <a:solidFill>
                    <a:srgbClr val="a5b7c5"/>
                  </a:solidFill>
                  <a:miter/>
                </a:ln>
              </p:spPr>
              <p:style>
                <a:lnRef idx="0"/>
                <a:fillRef idx="0"/>
                <a:effectRef idx="0"/>
                <a:fontRef idx="minor"/>
              </p:style>
            </p:sp>
          </p:grpSp>
          <p:grpSp>
            <p:nvGrpSpPr>
              <p:cNvPr id="282" name="Group 162"/>
              <p:cNvGrpSpPr/>
              <p:nvPr/>
            </p:nvGrpSpPr>
            <p:grpSpPr>
              <a:xfrm>
                <a:off x="4381560" y="846360"/>
                <a:ext cx="39600" cy="34560"/>
                <a:chOff x="4381560" y="846360"/>
                <a:chExt cx="39600" cy="34560"/>
              </a:xfrm>
            </p:grpSpPr>
            <p:sp>
              <p:nvSpPr>
                <p:cNvPr id="283" name="CustomShape 163"/>
                <p:cNvSpPr/>
                <p:nvPr/>
              </p:nvSpPr>
              <p:spPr>
                <a:xfrm>
                  <a:off x="4381560" y="846360"/>
                  <a:ext cx="39600" cy="3456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style>
                <a:lnRef idx="0"/>
                <a:fillRef idx="0"/>
                <a:effectRef idx="0"/>
                <a:fontRef idx="minor"/>
              </p:style>
            </p:sp>
            <p:sp>
              <p:nvSpPr>
                <p:cNvPr id="284" name="CustomShape 164"/>
                <p:cNvSpPr/>
                <p:nvPr/>
              </p:nvSpPr>
              <p:spPr>
                <a:xfrm>
                  <a:off x="4397400" y="856800"/>
                  <a:ext cx="13320" cy="1368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285" name="Group 165"/>
              <p:cNvGrpSpPr/>
              <p:nvPr/>
            </p:nvGrpSpPr>
            <p:grpSpPr>
              <a:xfrm>
                <a:off x="4100040" y="687600"/>
                <a:ext cx="39600" cy="34560"/>
                <a:chOff x="4100040" y="687600"/>
                <a:chExt cx="39600" cy="34560"/>
              </a:xfrm>
            </p:grpSpPr>
            <p:sp>
              <p:nvSpPr>
                <p:cNvPr id="286" name="CustomShape 166"/>
                <p:cNvSpPr/>
                <p:nvPr/>
              </p:nvSpPr>
              <p:spPr>
                <a:xfrm>
                  <a:off x="4100040" y="687600"/>
                  <a:ext cx="39600" cy="3456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fillRef idx="0"/>
                <a:effectRef idx="0"/>
                <a:fontRef idx="minor"/>
              </p:style>
            </p:sp>
            <p:sp>
              <p:nvSpPr>
                <p:cNvPr id="287" name="CustomShape 167"/>
                <p:cNvSpPr/>
                <p:nvPr/>
              </p:nvSpPr>
              <p:spPr>
                <a:xfrm>
                  <a:off x="4115880" y="698040"/>
                  <a:ext cx="13320" cy="1368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style>
                <a:lnRef idx="0"/>
                <a:fillRef idx="0"/>
                <a:effectRef idx="0"/>
                <a:fontRef idx="minor"/>
              </p:style>
            </p:sp>
          </p:grpSp>
          <p:grpSp>
            <p:nvGrpSpPr>
              <p:cNvPr id="288" name="Group 168"/>
              <p:cNvGrpSpPr/>
              <p:nvPr/>
            </p:nvGrpSpPr>
            <p:grpSpPr>
              <a:xfrm>
                <a:off x="4113720" y="568440"/>
                <a:ext cx="39600" cy="34560"/>
                <a:chOff x="4113720" y="568440"/>
                <a:chExt cx="39600" cy="34560"/>
              </a:xfrm>
            </p:grpSpPr>
            <p:sp>
              <p:nvSpPr>
                <p:cNvPr id="289" name="CustomShape 169"/>
                <p:cNvSpPr/>
                <p:nvPr/>
              </p:nvSpPr>
              <p:spPr>
                <a:xfrm>
                  <a:off x="4113720" y="568440"/>
                  <a:ext cx="39600" cy="3456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290" name="CustomShape 170"/>
                <p:cNvSpPr/>
                <p:nvPr/>
              </p:nvSpPr>
              <p:spPr>
                <a:xfrm>
                  <a:off x="4129560" y="578880"/>
                  <a:ext cx="13320" cy="1368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291" name="Group 171"/>
              <p:cNvGrpSpPr/>
              <p:nvPr/>
            </p:nvGrpSpPr>
            <p:grpSpPr>
              <a:xfrm>
                <a:off x="4318920" y="798480"/>
                <a:ext cx="39600" cy="34560"/>
                <a:chOff x="4318920" y="798480"/>
                <a:chExt cx="39600" cy="34560"/>
              </a:xfrm>
            </p:grpSpPr>
            <p:sp>
              <p:nvSpPr>
                <p:cNvPr id="292" name="CustomShape 172"/>
                <p:cNvSpPr/>
                <p:nvPr/>
              </p:nvSpPr>
              <p:spPr>
                <a:xfrm>
                  <a:off x="4318920" y="798480"/>
                  <a:ext cx="39600" cy="3456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293" name="CustomShape 173"/>
                <p:cNvSpPr/>
                <p:nvPr/>
              </p:nvSpPr>
              <p:spPr>
                <a:xfrm>
                  <a:off x="4334760" y="808920"/>
                  <a:ext cx="13320" cy="1368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294" name="Group 174"/>
              <p:cNvGrpSpPr/>
              <p:nvPr/>
            </p:nvGrpSpPr>
            <p:grpSpPr>
              <a:xfrm>
                <a:off x="4248360" y="835200"/>
                <a:ext cx="39600" cy="34560"/>
                <a:chOff x="4248360" y="835200"/>
                <a:chExt cx="39600" cy="34560"/>
              </a:xfrm>
            </p:grpSpPr>
            <p:sp>
              <p:nvSpPr>
                <p:cNvPr id="295" name="CustomShape 175"/>
                <p:cNvSpPr/>
                <p:nvPr/>
              </p:nvSpPr>
              <p:spPr>
                <a:xfrm>
                  <a:off x="4248360" y="835200"/>
                  <a:ext cx="39600" cy="3456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style>
                <a:lnRef idx="0"/>
                <a:fillRef idx="0"/>
                <a:effectRef idx="0"/>
                <a:fontRef idx="minor"/>
              </p:style>
            </p:sp>
            <p:sp>
              <p:nvSpPr>
                <p:cNvPr id="296" name="CustomShape 176"/>
                <p:cNvSpPr/>
                <p:nvPr/>
              </p:nvSpPr>
              <p:spPr>
                <a:xfrm>
                  <a:off x="4264200" y="845640"/>
                  <a:ext cx="13320" cy="1368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297" name="Group 177"/>
              <p:cNvGrpSpPr/>
              <p:nvPr/>
            </p:nvGrpSpPr>
            <p:grpSpPr>
              <a:xfrm>
                <a:off x="4170240" y="882000"/>
                <a:ext cx="39600" cy="34560"/>
                <a:chOff x="4170240" y="882000"/>
                <a:chExt cx="39600" cy="34560"/>
              </a:xfrm>
            </p:grpSpPr>
            <p:sp>
              <p:nvSpPr>
                <p:cNvPr id="298" name="CustomShape 178"/>
                <p:cNvSpPr/>
                <p:nvPr/>
              </p:nvSpPr>
              <p:spPr>
                <a:xfrm>
                  <a:off x="4170240" y="882000"/>
                  <a:ext cx="39600" cy="3456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299" name="CustomShape 179"/>
                <p:cNvSpPr/>
                <p:nvPr/>
              </p:nvSpPr>
              <p:spPr>
                <a:xfrm>
                  <a:off x="4186080" y="892440"/>
                  <a:ext cx="13320" cy="1368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300" name="Group 180"/>
              <p:cNvGrpSpPr/>
              <p:nvPr/>
            </p:nvGrpSpPr>
            <p:grpSpPr>
              <a:xfrm>
                <a:off x="4335840" y="575280"/>
                <a:ext cx="39600" cy="34560"/>
                <a:chOff x="4335840" y="575280"/>
                <a:chExt cx="39600" cy="34560"/>
              </a:xfrm>
            </p:grpSpPr>
            <p:sp>
              <p:nvSpPr>
                <p:cNvPr id="301" name="CustomShape 181"/>
                <p:cNvSpPr/>
                <p:nvPr/>
              </p:nvSpPr>
              <p:spPr>
                <a:xfrm>
                  <a:off x="4335840" y="575280"/>
                  <a:ext cx="39600" cy="3456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302" name="CustomShape 182"/>
                <p:cNvSpPr/>
                <p:nvPr/>
              </p:nvSpPr>
              <p:spPr>
                <a:xfrm>
                  <a:off x="4352040" y="585720"/>
                  <a:ext cx="13320" cy="1368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303" name="Group 183"/>
              <p:cNvGrpSpPr/>
              <p:nvPr/>
            </p:nvGrpSpPr>
            <p:grpSpPr>
              <a:xfrm>
                <a:off x="4367880" y="701640"/>
                <a:ext cx="39600" cy="34560"/>
                <a:chOff x="4367880" y="701640"/>
                <a:chExt cx="39600" cy="34560"/>
              </a:xfrm>
            </p:grpSpPr>
            <p:sp>
              <p:nvSpPr>
                <p:cNvPr id="304" name="CustomShape 184"/>
                <p:cNvSpPr/>
                <p:nvPr/>
              </p:nvSpPr>
              <p:spPr>
                <a:xfrm>
                  <a:off x="4367880" y="701640"/>
                  <a:ext cx="39600" cy="3456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fillRef idx="0"/>
                <a:effectRef idx="0"/>
                <a:fontRef idx="minor"/>
              </p:style>
            </p:sp>
            <p:sp>
              <p:nvSpPr>
                <p:cNvPr id="305" name="CustomShape 185"/>
                <p:cNvSpPr/>
                <p:nvPr/>
              </p:nvSpPr>
              <p:spPr>
                <a:xfrm>
                  <a:off x="4383720" y="712080"/>
                  <a:ext cx="13320" cy="1368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fillRef idx="0"/>
                <a:effectRef idx="0"/>
                <a:fontRef idx="minor"/>
              </p:style>
            </p:sp>
          </p:grpSp>
          <p:grpSp>
            <p:nvGrpSpPr>
              <p:cNvPr id="306" name="Group 186"/>
              <p:cNvGrpSpPr/>
              <p:nvPr/>
            </p:nvGrpSpPr>
            <p:grpSpPr>
              <a:xfrm>
                <a:off x="4278600" y="667800"/>
                <a:ext cx="32760" cy="28800"/>
                <a:chOff x="4278600" y="667800"/>
                <a:chExt cx="32760" cy="28800"/>
              </a:xfrm>
            </p:grpSpPr>
            <p:sp>
              <p:nvSpPr>
                <p:cNvPr id="307" name="CustomShape 187"/>
                <p:cNvSpPr/>
                <p:nvPr/>
              </p:nvSpPr>
              <p:spPr>
                <a:xfrm>
                  <a:off x="4278600" y="667800"/>
                  <a:ext cx="32760" cy="2880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style>
                <a:lnRef idx="0"/>
                <a:fillRef idx="0"/>
                <a:effectRef idx="0"/>
                <a:fontRef idx="minor"/>
              </p:style>
            </p:sp>
            <p:sp>
              <p:nvSpPr>
                <p:cNvPr id="308" name="CustomShape 188"/>
                <p:cNvSpPr/>
                <p:nvPr/>
              </p:nvSpPr>
              <p:spPr>
                <a:xfrm>
                  <a:off x="4293720" y="678240"/>
                  <a:ext cx="75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09" name="Group 189"/>
              <p:cNvGrpSpPr/>
              <p:nvPr/>
            </p:nvGrpSpPr>
            <p:grpSpPr>
              <a:xfrm>
                <a:off x="4183560" y="646200"/>
                <a:ext cx="32760" cy="28800"/>
                <a:chOff x="4183560" y="646200"/>
                <a:chExt cx="32760" cy="28800"/>
              </a:xfrm>
            </p:grpSpPr>
            <p:sp>
              <p:nvSpPr>
                <p:cNvPr id="310" name="CustomShape 190"/>
                <p:cNvSpPr/>
                <p:nvPr/>
              </p:nvSpPr>
              <p:spPr>
                <a:xfrm>
                  <a:off x="4183560" y="646200"/>
                  <a:ext cx="32760" cy="2880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311" name="CustomShape 191"/>
                <p:cNvSpPr/>
                <p:nvPr/>
              </p:nvSpPr>
              <p:spPr>
                <a:xfrm>
                  <a:off x="4198680" y="656640"/>
                  <a:ext cx="7560" cy="792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fillRef idx="0"/>
                <a:effectRef idx="0"/>
                <a:fontRef idx="minor"/>
              </p:style>
            </p:sp>
          </p:grpSp>
          <p:grpSp>
            <p:nvGrpSpPr>
              <p:cNvPr id="312" name="Group 192"/>
              <p:cNvGrpSpPr/>
              <p:nvPr/>
            </p:nvGrpSpPr>
            <p:grpSpPr>
              <a:xfrm>
                <a:off x="4211280" y="752400"/>
                <a:ext cx="32760" cy="28800"/>
                <a:chOff x="4211280" y="752400"/>
                <a:chExt cx="32760" cy="28800"/>
              </a:xfrm>
            </p:grpSpPr>
            <p:sp>
              <p:nvSpPr>
                <p:cNvPr id="313" name="CustomShape 193"/>
                <p:cNvSpPr/>
                <p:nvPr/>
              </p:nvSpPr>
              <p:spPr>
                <a:xfrm>
                  <a:off x="4211280" y="752400"/>
                  <a:ext cx="32760" cy="2880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314" name="CustomShape 194"/>
                <p:cNvSpPr/>
                <p:nvPr/>
              </p:nvSpPr>
              <p:spPr>
                <a:xfrm>
                  <a:off x="4226040" y="762840"/>
                  <a:ext cx="75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15" name="Group 195"/>
              <p:cNvGrpSpPr/>
              <p:nvPr/>
            </p:nvGrpSpPr>
            <p:grpSpPr>
              <a:xfrm>
                <a:off x="4163400" y="783360"/>
                <a:ext cx="32760" cy="28800"/>
                <a:chOff x="4163400" y="783360"/>
                <a:chExt cx="32760" cy="28800"/>
              </a:xfrm>
            </p:grpSpPr>
            <p:sp>
              <p:nvSpPr>
                <p:cNvPr id="316" name="CustomShape 196"/>
                <p:cNvSpPr/>
                <p:nvPr/>
              </p:nvSpPr>
              <p:spPr>
                <a:xfrm>
                  <a:off x="4163400" y="783360"/>
                  <a:ext cx="32760" cy="2880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style>
                <a:lnRef idx="0"/>
                <a:fillRef idx="0"/>
                <a:effectRef idx="0"/>
                <a:fontRef idx="minor"/>
              </p:style>
            </p:sp>
            <p:sp>
              <p:nvSpPr>
                <p:cNvPr id="317" name="CustomShape 197"/>
                <p:cNvSpPr/>
                <p:nvPr/>
              </p:nvSpPr>
              <p:spPr>
                <a:xfrm>
                  <a:off x="4178160" y="793800"/>
                  <a:ext cx="7560" cy="792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18" name="Group 198"/>
              <p:cNvGrpSpPr/>
              <p:nvPr/>
            </p:nvGrpSpPr>
            <p:grpSpPr>
              <a:xfrm>
                <a:off x="4215240" y="548640"/>
                <a:ext cx="32760" cy="28800"/>
                <a:chOff x="4215240" y="548640"/>
                <a:chExt cx="32760" cy="28800"/>
              </a:xfrm>
            </p:grpSpPr>
            <p:sp>
              <p:nvSpPr>
                <p:cNvPr id="319" name="CustomShape 199"/>
                <p:cNvSpPr/>
                <p:nvPr/>
              </p:nvSpPr>
              <p:spPr>
                <a:xfrm>
                  <a:off x="4215240" y="548640"/>
                  <a:ext cx="32760" cy="2880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style>
                <a:lnRef idx="0"/>
                <a:fillRef idx="0"/>
                <a:effectRef idx="0"/>
                <a:fontRef idx="minor"/>
              </p:style>
            </p:sp>
            <p:sp>
              <p:nvSpPr>
                <p:cNvPr id="320" name="CustomShape 200"/>
                <p:cNvSpPr/>
                <p:nvPr/>
              </p:nvSpPr>
              <p:spPr>
                <a:xfrm>
                  <a:off x="4228920" y="559080"/>
                  <a:ext cx="9000" cy="792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style>
                <a:lnRef idx="0"/>
                <a:fillRef idx="0"/>
                <a:effectRef idx="0"/>
                <a:fontRef idx="minor"/>
              </p:style>
            </p:sp>
          </p:grpSp>
        </p:grpSp>
        <p:grpSp>
          <p:nvGrpSpPr>
            <p:cNvPr id="321" name="Group 201"/>
            <p:cNvGrpSpPr/>
            <p:nvPr/>
          </p:nvGrpSpPr>
          <p:grpSpPr>
            <a:xfrm>
              <a:off x="4403520" y="680400"/>
              <a:ext cx="1351440" cy="1134000"/>
              <a:chOff x="4403520" y="680400"/>
              <a:chExt cx="1351440" cy="1134000"/>
            </a:xfrm>
          </p:grpSpPr>
          <p:sp>
            <p:nvSpPr>
              <p:cNvPr id="322" name="CustomShape 202"/>
              <p:cNvSpPr/>
              <p:nvPr/>
            </p:nvSpPr>
            <p:spPr>
              <a:xfrm>
                <a:off x="4780800" y="1286640"/>
                <a:ext cx="360" cy="360"/>
              </a:xfrm>
              <a:custGeom>
                <a:avLst/>
                <a:gdLst/>
                <a:ahLst/>
                <a:rect l="l" t="t" r="r" b="b"/>
                <a:pathLst>
                  <a:path w="1" h="1">
                    <a:moveTo>
                      <a:pt x="0" y="0"/>
                    </a:moveTo>
                  </a:path>
                </a:pathLst>
              </a:custGeom>
              <a:noFill/>
              <a:ln w="1800">
                <a:solidFill>
                  <a:srgbClr val="a5b7c5"/>
                </a:solidFill>
                <a:miter/>
              </a:ln>
            </p:spPr>
            <p:style>
              <a:lnRef idx="0"/>
              <a:fillRef idx="0"/>
              <a:effectRef idx="0"/>
              <a:fontRef idx="minor"/>
            </p:style>
          </p:sp>
          <p:grpSp>
            <p:nvGrpSpPr>
              <p:cNvPr id="323" name="Group 203"/>
              <p:cNvGrpSpPr/>
              <p:nvPr/>
            </p:nvGrpSpPr>
            <p:grpSpPr>
              <a:xfrm>
                <a:off x="4424760" y="696960"/>
                <a:ext cx="1314000" cy="1099080"/>
                <a:chOff x="4424760" y="696960"/>
                <a:chExt cx="1314000" cy="1099080"/>
              </a:xfrm>
            </p:grpSpPr>
            <p:sp>
              <p:nvSpPr>
                <p:cNvPr id="324" name="CustomShape 204"/>
                <p:cNvSpPr/>
                <p:nvPr/>
              </p:nvSpPr>
              <p:spPr>
                <a:xfrm>
                  <a:off x="5386680" y="997920"/>
                  <a:ext cx="61920" cy="5040"/>
                </a:xfrm>
                <a:custGeom>
                  <a:avLst/>
                  <a:gdLst/>
                  <a:ahLst/>
                  <a:rect l="l" t="t" r="r" b="b"/>
                  <a:pathLst>
                    <a:path w="7501" h="630">
                      <a:moveTo>
                        <a:pt x="0" y="630"/>
                      </a:moveTo>
                      <a:lnTo>
                        <a:pt x="7500" y="1"/>
                      </a:lnTo>
                    </a:path>
                  </a:pathLst>
                </a:custGeom>
                <a:noFill/>
                <a:ln w="1800">
                  <a:solidFill>
                    <a:srgbClr val="a5b7c5"/>
                  </a:solidFill>
                  <a:miter/>
                </a:ln>
              </p:spPr>
              <p:style>
                <a:lnRef idx="0"/>
                <a:fillRef idx="0"/>
                <a:effectRef idx="0"/>
                <a:fontRef idx="minor"/>
              </p:style>
            </p:sp>
            <p:sp>
              <p:nvSpPr>
                <p:cNvPr id="325" name="CustomShape 205"/>
                <p:cNvSpPr/>
                <p:nvPr/>
              </p:nvSpPr>
              <p:spPr>
                <a:xfrm>
                  <a:off x="5387400" y="997920"/>
                  <a:ext cx="69480" cy="83160"/>
                </a:xfrm>
                <a:custGeom>
                  <a:avLst/>
                  <a:gdLst/>
                  <a:ahLst/>
                  <a:rect l="l" t="t" r="r" b="b"/>
                  <a:pathLst>
                    <a:path w="8409" h="9836">
                      <a:moveTo>
                        <a:pt x="1" y="1"/>
                      </a:moveTo>
                      <a:lnTo>
                        <a:pt x="8408" y="9835"/>
                      </a:lnTo>
                    </a:path>
                  </a:pathLst>
                </a:custGeom>
                <a:noFill/>
                <a:ln w="1800">
                  <a:solidFill>
                    <a:srgbClr val="a5b7c5"/>
                  </a:solidFill>
                  <a:miter/>
                </a:ln>
              </p:spPr>
              <p:style>
                <a:lnRef idx="0"/>
                <a:fillRef idx="0"/>
                <a:effectRef idx="0"/>
                <a:fontRef idx="minor"/>
              </p:style>
            </p:sp>
            <p:grpSp>
              <p:nvGrpSpPr>
                <p:cNvPr id="326" name="Group 206"/>
                <p:cNvGrpSpPr/>
                <p:nvPr/>
              </p:nvGrpSpPr>
              <p:grpSpPr>
                <a:xfrm>
                  <a:off x="4424760" y="696960"/>
                  <a:ext cx="1314000" cy="1099080"/>
                  <a:chOff x="4424760" y="696960"/>
                  <a:chExt cx="1314000" cy="1099080"/>
                </a:xfrm>
              </p:grpSpPr>
              <p:sp>
                <p:nvSpPr>
                  <p:cNvPr id="327" name="CustomShape 207"/>
                  <p:cNvSpPr/>
                  <p:nvPr/>
                </p:nvSpPr>
                <p:spPr>
                  <a:xfrm>
                    <a:off x="4645440" y="1375560"/>
                    <a:ext cx="72720" cy="23760"/>
                  </a:xfrm>
                  <a:custGeom>
                    <a:avLst/>
                    <a:gdLst/>
                    <a:ahLst/>
                    <a:rect l="l" t="t" r="r" b="b"/>
                    <a:pathLst>
                      <a:path w="8807" h="2831">
                        <a:moveTo>
                          <a:pt x="8806" y="0"/>
                        </a:moveTo>
                        <a:lnTo>
                          <a:pt x="0" y="2831"/>
                        </a:lnTo>
                      </a:path>
                    </a:pathLst>
                  </a:custGeom>
                  <a:noFill/>
                  <a:ln w="1800">
                    <a:solidFill>
                      <a:srgbClr val="a5b7c5"/>
                    </a:solidFill>
                    <a:miter/>
                  </a:ln>
                </p:spPr>
                <p:style>
                  <a:lnRef idx="0"/>
                  <a:fillRef idx="0"/>
                  <a:effectRef idx="0"/>
                  <a:fontRef idx="minor"/>
                </p:style>
              </p:sp>
              <p:sp>
                <p:nvSpPr>
                  <p:cNvPr id="328" name="CustomShape 208"/>
                  <p:cNvSpPr/>
                  <p:nvPr/>
                </p:nvSpPr>
                <p:spPr>
                  <a:xfrm>
                    <a:off x="4718520" y="1360800"/>
                    <a:ext cx="73440" cy="14760"/>
                  </a:xfrm>
                  <a:custGeom>
                    <a:avLst/>
                    <a:gdLst/>
                    <a:ahLst/>
                    <a:rect l="l" t="t" r="r" b="b"/>
                    <a:pathLst>
                      <a:path w="8892" h="1803">
                        <a:moveTo>
                          <a:pt x="1" y="1803"/>
                        </a:moveTo>
                        <a:lnTo>
                          <a:pt x="8892" y="0"/>
                        </a:lnTo>
                      </a:path>
                    </a:pathLst>
                  </a:custGeom>
                  <a:noFill/>
                  <a:ln w="1800">
                    <a:solidFill>
                      <a:srgbClr val="a5b7c5"/>
                    </a:solidFill>
                    <a:miter/>
                  </a:ln>
                </p:spPr>
                <p:style>
                  <a:lnRef idx="0"/>
                  <a:fillRef idx="0"/>
                  <a:effectRef idx="0"/>
                  <a:fontRef idx="minor"/>
                </p:style>
              </p:sp>
              <p:grpSp>
                <p:nvGrpSpPr>
                  <p:cNvPr id="329" name="Group 209"/>
                  <p:cNvGrpSpPr/>
                  <p:nvPr/>
                </p:nvGrpSpPr>
                <p:grpSpPr>
                  <a:xfrm>
                    <a:off x="4424760" y="696960"/>
                    <a:ext cx="1314000" cy="1099080"/>
                    <a:chOff x="4424760" y="696960"/>
                    <a:chExt cx="1314000" cy="1099080"/>
                  </a:xfrm>
                </p:grpSpPr>
                <p:sp>
                  <p:nvSpPr>
                    <p:cNvPr id="330" name="CustomShape 210"/>
                    <p:cNvSpPr/>
                    <p:nvPr/>
                  </p:nvSpPr>
                  <p:spPr>
                    <a:xfrm>
                      <a:off x="4795560" y="869760"/>
                      <a:ext cx="24840" cy="110520"/>
                    </a:xfrm>
                    <a:custGeom>
                      <a:avLst/>
                      <a:gdLst/>
                      <a:ahLst/>
                      <a:rect l="l" t="t" r="r" b="b"/>
                      <a:pathLst>
                        <a:path w="3038" h="13066">
                          <a:moveTo>
                            <a:pt x="3037" y="13065"/>
                          </a:moveTo>
                          <a:lnTo>
                            <a:pt x="1" y="1"/>
                          </a:lnTo>
                        </a:path>
                      </a:pathLst>
                    </a:custGeom>
                    <a:noFill/>
                    <a:ln w="1800">
                      <a:solidFill>
                        <a:srgbClr val="a5b7c5"/>
                      </a:solidFill>
                      <a:miter/>
                    </a:ln>
                  </p:spPr>
                  <p:style>
                    <a:lnRef idx="0"/>
                    <a:fillRef idx="0"/>
                    <a:effectRef idx="0"/>
                    <a:fontRef idx="minor"/>
                  </p:style>
                </p:sp>
                <p:sp>
                  <p:nvSpPr>
                    <p:cNvPr id="331" name="CustomShape 211"/>
                    <p:cNvSpPr/>
                    <p:nvPr/>
                  </p:nvSpPr>
                  <p:spPr>
                    <a:xfrm>
                      <a:off x="4710600" y="893520"/>
                      <a:ext cx="109440" cy="84960"/>
                    </a:xfrm>
                    <a:custGeom>
                      <a:avLst/>
                      <a:gdLst/>
                      <a:ahLst/>
                      <a:rect l="l" t="t" r="r" b="b"/>
                      <a:pathLst>
                        <a:path w="13234" h="10077">
                          <a:moveTo>
                            <a:pt x="0" y="0"/>
                          </a:moveTo>
                          <a:lnTo>
                            <a:pt x="13234" y="10077"/>
                          </a:lnTo>
                        </a:path>
                      </a:pathLst>
                    </a:custGeom>
                    <a:noFill/>
                    <a:ln w="1800">
                      <a:solidFill>
                        <a:srgbClr val="a5b7c5"/>
                      </a:solidFill>
                      <a:miter/>
                    </a:ln>
                  </p:spPr>
                  <p:style>
                    <a:lnRef idx="0"/>
                    <a:fillRef idx="0"/>
                    <a:effectRef idx="0"/>
                    <a:fontRef idx="minor"/>
                  </p:style>
                </p:sp>
                <p:sp>
                  <p:nvSpPr>
                    <p:cNvPr id="332" name="CustomShape 212"/>
                    <p:cNvSpPr/>
                    <p:nvPr/>
                  </p:nvSpPr>
                  <p:spPr>
                    <a:xfrm>
                      <a:off x="4710600" y="808200"/>
                      <a:ext cx="48240" cy="85320"/>
                    </a:xfrm>
                    <a:custGeom>
                      <a:avLst/>
                      <a:gdLst/>
                      <a:ahLst/>
                      <a:rect l="l" t="t" r="r" b="b"/>
                      <a:pathLst>
                        <a:path w="5832" h="10090">
                          <a:moveTo>
                            <a:pt x="5831" y="0"/>
                          </a:moveTo>
                          <a:lnTo>
                            <a:pt x="1" y="10089"/>
                          </a:lnTo>
                        </a:path>
                      </a:pathLst>
                    </a:custGeom>
                    <a:noFill/>
                    <a:ln w="1800">
                      <a:solidFill>
                        <a:srgbClr val="a5b7c5"/>
                      </a:solidFill>
                      <a:miter/>
                    </a:ln>
                  </p:spPr>
                  <p:style>
                    <a:lnRef idx="0"/>
                    <a:fillRef idx="0"/>
                    <a:effectRef idx="0"/>
                    <a:fontRef idx="minor"/>
                  </p:style>
                </p:sp>
                <p:sp>
                  <p:nvSpPr>
                    <p:cNvPr id="333" name="CustomShape 213"/>
                    <p:cNvSpPr/>
                    <p:nvPr/>
                  </p:nvSpPr>
                  <p:spPr>
                    <a:xfrm>
                      <a:off x="4710600" y="866880"/>
                      <a:ext cx="88560" cy="26280"/>
                    </a:xfrm>
                    <a:custGeom>
                      <a:avLst/>
                      <a:gdLst/>
                      <a:ahLst/>
                      <a:rect l="l" t="t" r="r" b="b"/>
                      <a:pathLst>
                        <a:path w="10719" h="3135">
                          <a:moveTo>
                            <a:pt x="1" y="3134"/>
                          </a:moveTo>
                          <a:lnTo>
                            <a:pt x="10719" y="1"/>
                          </a:lnTo>
                        </a:path>
                      </a:pathLst>
                    </a:custGeom>
                    <a:noFill/>
                    <a:ln w="1800">
                      <a:solidFill>
                        <a:srgbClr val="a5b7c5"/>
                      </a:solidFill>
                      <a:miter/>
                    </a:ln>
                  </p:spPr>
                  <p:style>
                    <a:lnRef idx="0"/>
                    <a:fillRef idx="0"/>
                    <a:effectRef idx="0"/>
                    <a:fontRef idx="minor"/>
                  </p:style>
                </p:sp>
                <p:sp>
                  <p:nvSpPr>
                    <p:cNvPr id="334" name="CustomShape 214"/>
                    <p:cNvSpPr/>
                    <p:nvPr/>
                  </p:nvSpPr>
                  <p:spPr>
                    <a:xfrm>
                      <a:off x="4647240" y="808200"/>
                      <a:ext cx="20520" cy="58680"/>
                    </a:xfrm>
                    <a:custGeom>
                      <a:avLst/>
                      <a:gdLst/>
                      <a:ahLst/>
                      <a:rect l="l" t="t" r="r" b="b"/>
                      <a:pathLst>
                        <a:path w="2505" h="6956">
                          <a:moveTo>
                            <a:pt x="2505" y="6956"/>
                          </a:moveTo>
                          <a:lnTo>
                            <a:pt x="1" y="0"/>
                          </a:lnTo>
                        </a:path>
                      </a:pathLst>
                    </a:custGeom>
                    <a:noFill/>
                    <a:ln w="1800">
                      <a:solidFill>
                        <a:srgbClr val="a5b7c5"/>
                      </a:solidFill>
                      <a:miter/>
                    </a:ln>
                  </p:spPr>
                  <p:style>
                    <a:lnRef idx="0"/>
                    <a:fillRef idx="0"/>
                    <a:effectRef idx="0"/>
                    <a:fontRef idx="minor"/>
                  </p:style>
                </p:sp>
                <p:sp>
                  <p:nvSpPr>
                    <p:cNvPr id="335" name="CustomShape 215"/>
                    <p:cNvSpPr/>
                    <p:nvPr/>
                  </p:nvSpPr>
                  <p:spPr>
                    <a:xfrm>
                      <a:off x="4592880" y="862920"/>
                      <a:ext cx="78840" cy="10800"/>
                    </a:xfrm>
                    <a:custGeom>
                      <a:avLst/>
                      <a:gdLst/>
                      <a:ahLst/>
                      <a:rect l="l" t="t" r="r" b="b"/>
                      <a:pathLst>
                        <a:path w="9521" h="1307">
                          <a:moveTo>
                            <a:pt x="1" y="1307"/>
                          </a:moveTo>
                          <a:lnTo>
                            <a:pt x="9521" y="0"/>
                          </a:lnTo>
                        </a:path>
                      </a:pathLst>
                    </a:custGeom>
                    <a:noFill/>
                    <a:ln w="1800">
                      <a:solidFill>
                        <a:srgbClr val="a5b7c5"/>
                      </a:solidFill>
                      <a:miter/>
                    </a:ln>
                  </p:spPr>
                  <p:style>
                    <a:lnRef idx="0"/>
                    <a:fillRef idx="0"/>
                    <a:effectRef idx="0"/>
                    <a:fontRef idx="minor"/>
                  </p:style>
                </p:sp>
                <p:sp>
                  <p:nvSpPr>
                    <p:cNvPr id="336" name="CustomShape 216"/>
                    <p:cNvSpPr/>
                    <p:nvPr/>
                  </p:nvSpPr>
                  <p:spPr>
                    <a:xfrm>
                      <a:off x="4563360" y="862920"/>
                      <a:ext cx="104040" cy="68040"/>
                    </a:xfrm>
                    <a:custGeom>
                      <a:avLst/>
                      <a:gdLst/>
                      <a:ahLst/>
                      <a:rect l="l" t="t" r="r" b="b"/>
                      <a:pathLst>
                        <a:path w="12593" h="8081">
                          <a:moveTo>
                            <a:pt x="0" y="8081"/>
                          </a:moveTo>
                          <a:lnTo>
                            <a:pt x="12593" y="0"/>
                          </a:lnTo>
                        </a:path>
                      </a:pathLst>
                    </a:custGeom>
                    <a:noFill/>
                    <a:ln w="1800">
                      <a:solidFill>
                        <a:srgbClr val="a5b7c5"/>
                      </a:solidFill>
                      <a:miter/>
                    </a:ln>
                  </p:spPr>
                  <p:style>
                    <a:lnRef idx="0"/>
                    <a:fillRef idx="0"/>
                    <a:effectRef idx="0"/>
                    <a:fontRef idx="minor"/>
                  </p:style>
                </p:sp>
                <p:sp>
                  <p:nvSpPr>
                    <p:cNvPr id="337" name="CustomShape 217"/>
                    <p:cNvSpPr/>
                    <p:nvPr/>
                  </p:nvSpPr>
                  <p:spPr>
                    <a:xfrm>
                      <a:off x="4667760" y="808200"/>
                      <a:ext cx="91800" cy="54360"/>
                    </a:xfrm>
                    <a:custGeom>
                      <a:avLst/>
                      <a:gdLst/>
                      <a:ahLst/>
                      <a:rect l="l" t="t" r="r" b="b"/>
                      <a:pathLst>
                        <a:path w="11118" h="6473">
                          <a:moveTo>
                            <a:pt x="1" y="6472"/>
                          </a:moveTo>
                          <a:lnTo>
                            <a:pt x="11118" y="0"/>
                          </a:lnTo>
                        </a:path>
                      </a:pathLst>
                    </a:custGeom>
                    <a:noFill/>
                    <a:ln w="1800">
                      <a:solidFill>
                        <a:srgbClr val="a5b7c5"/>
                      </a:solidFill>
                      <a:miter/>
                    </a:ln>
                  </p:spPr>
                  <p:style>
                    <a:lnRef idx="0"/>
                    <a:fillRef idx="0"/>
                    <a:effectRef idx="0"/>
                    <a:fontRef idx="minor"/>
                  </p:style>
                </p:sp>
                <p:grpSp>
                  <p:nvGrpSpPr>
                    <p:cNvPr id="338" name="Group 218"/>
                    <p:cNvGrpSpPr/>
                    <p:nvPr/>
                  </p:nvGrpSpPr>
                  <p:grpSpPr>
                    <a:xfrm>
                      <a:off x="4424760" y="696960"/>
                      <a:ext cx="1314000" cy="1099080"/>
                      <a:chOff x="4424760" y="696960"/>
                      <a:chExt cx="1314000" cy="1099080"/>
                    </a:xfrm>
                  </p:grpSpPr>
                  <p:sp>
                    <p:nvSpPr>
                      <p:cNvPr id="339" name="CustomShape 219"/>
                      <p:cNvSpPr/>
                      <p:nvPr/>
                    </p:nvSpPr>
                    <p:spPr>
                      <a:xfrm>
                        <a:off x="4465800" y="1139400"/>
                        <a:ext cx="55440" cy="22320"/>
                      </a:xfrm>
                      <a:custGeom>
                        <a:avLst/>
                        <a:gdLst/>
                        <a:ahLst/>
                        <a:rect l="l" t="t" r="r" b="b"/>
                        <a:pathLst>
                          <a:path w="6739" h="2674">
                            <a:moveTo>
                              <a:pt x="0" y="0"/>
                            </a:moveTo>
                            <a:lnTo>
                              <a:pt x="6738" y="2674"/>
                            </a:lnTo>
                          </a:path>
                        </a:pathLst>
                      </a:custGeom>
                      <a:noFill/>
                      <a:ln w="1800">
                        <a:solidFill>
                          <a:srgbClr val="a5b7c5"/>
                        </a:solidFill>
                        <a:miter/>
                      </a:ln>
                    </p:spPr>
                    <p:style>
                      <a:lnRef idx="0"/>
                      <a:fillRef idx="0"/>
                      <a:effectRef idx="0"/>
                      <a:fontRef idx="minor"/>
                    </p:style>
                  </p:sp>
                  <p:sp>
                    <p:nvSpPr>
                      <p:cNvPr id="340" name="CustomShape 220"/>
                      <p:cNvSpPr/>
                      <p:nvPr/>
                    </p:nvSpPr>
                    <p:spPr>
                      <a:xfrm>
                        <a:off x="4473000" y="1112400"/>
                        <a:ext cx="45720" cy="67680"/>
                      </a:xfrm>
                      <a:custGeom>
                        <a:avLst/>
                        <a:gdLst/>
                        <a:ahLst/>
                        <a:rect l="l" t="t" r="r" b="b"/>
                        <a:pathLst>
                          <a:path w="5554" h="8033">
                            <a:moveTo>
                              <a:pt x="1" y="8033"/>
                            </a:moveTo>
                            <a:lnTo>
                              <a:pt x="5553" y="1"/>
                            </a:lnTo>
                          </a:path>
                        </a:pathLst>
                      </a:custGeom>
                      <a:noFill/>
                      <a:ln w="1800">
                        <a:solidFill>
                          <a:srgbClr val="a5b7c5"/>
                        </a:solidFill>
                        <a:miter/>
                      </a:ln>
                    </p:spPr>
                    <p:style>
                      <a:lnRef idx="0"/>
                      <a:fillRef idx="0"/>
                      <a:effectRef idx="0"/>
                      <a:fontRef idx="minor"/>
                    </p:style>
                  </p:sp>
                  <p:sp>
                    <p:nvSpPr>
                      <p:cNvPr id="341" name="CustomShape 221"/>
                      <p:cNvSpPr/>
                      <p:nvPr/>
                    </p:nvSpPr>
                    <p:spPr>
                      <a:xfrm>
                        <a:off x="4519080" y="1035720"/>
                        <a:ext cx="118080" cy="76320"/>
                      </a:xfrm>
                      <a:custGeom>
                        <a:avLst/>
                        <a:gdLst/>
                        <a:ahLst/>
                        <a:rect l="l" t="t" r="r" b="b"/>
                        <a:pathLst>
                          <a:path w="14263" h="9049">
                            <a:moveTo>
                              <a:pt x="0" y="9049"/>
                            </a:moveTo>
                            <a:lnTo>
                              <a:pt x="14262" y="0"/>
                            </a:lnTo>
                          </a:path>
                        </a:pathLst>
                      </a:custGeom>
                      <a:noFill/>
                      <a:ln w="1800">
                        <a:solidFill>
                          <a:srgbClr val="a5b7c5"/>
                        </a:solidFill>
                        <a:miter/>
                      </a:ln>
                    </p:spPr>
                    <p:style>
                      <a:lnRef idx="0"/>
                      <a:fillRef idx="0"/>
                      <a:effectRef idx="0"/>
                      <a:fontRef idx="minor"/>
                    </p:style>
                  </p:sp>
                  <p:sp>
                    <p:nvSpPr>
                      <p:cNvPr id="342" name="CustomShape 222"/>
                      <p:cNvSpPr/>
                      <p:nvPr/>
                    </p:nvSpPr>
                    <p:spPr>
                      <a:xfrm>
                        <a:off x="4559400" y="1034640"/>
                        <a:ext cx="81360" cy="85680"/>
                      </a:xfrm>
                      <a:custGeom>
                        <a:avLst/>
                        <a:gdLst/>
                        <a:ahLst/>
                        <a:rect l="l" t="t" r="r" b="b"/>
                        <a:pathLst>
                          <a:path w="9848" h="10162">
                            <a:moveTo>
                              <a:pt x="0" y="10161"/>
                            </a:moveTo>
                            <a:lnTo>
                              <a:pt x="9847" y="0"/>
                            </a:lnTo>
                          </a:path>
                        </a:pathLst>
                      </a:custGeom>
                      <a:noFill/>
                      <a:ln w="1800">
                        <a:solidFill>
                          <a:srgbClr val="a5b7c5"/>
                        </a:solidFill>
                        <a:miter/>
                      </a:ln>
                    </p:spPr>
                    <p:style>
                      <a:lnRef idx="0"/>
                      <a:fillRef idx="0"/>
                      <a:effectRef idx="0"/>
                      <a:fontRef idx="minor"/>
                    </p:style>
                  </p:sp>
                  <p:sp>
                    <p:nvSpPr>
                      <p:cNvPr id="343" name="CustomShape 223"/>
                      <p:cNvSpPr/>
                      <p:nvPr/>
                    </p:nvSpPr>
                    <p:spPr>
                      <a:xfrm>
                        <a:off x="4619880" y="1034640"/>
                        <a:ext cx="21240" cy="56520"/>
                      </a:xfrm>
                      <a:custGeom>
                        <a:avLst/>
                        <a:gdLst/>
                        <a:ahLst/>
                        <a:rect l="l" t="t" r="r" b="b"/>
                        <a:pathLst>
                          <a:path w="2590" h="6714">
                            <a:moveTo>
                              <a:pt x="0" y="6714"/>
                            </a:moveTo>
                            <a:lnTo>
                              <a:pt x="2589" y="0"/>
                            </a:lnTo>
                          </a:path>
                        </a:pathLst>
                      </a:custGeom>
                      <a:noFill/>
                      <a:ln w="1800">
                        <a:solidFill>
                          <a:srgbClr val="a5b7c5"/>
                        </a:solidFill>
                        <a:miter/>
                      </a:ln>
                    </p:spPr>
                    <p:style>
                      <a:lnRef idx="0"/>
                      <a:fillRef idx="0"/>
                      <a:effectRef idx="0"/>
                      <a:fontRef idx="minor"/>
                    </p:style>
                  </p:sp>
                  <p:sp>
                    <p:nvSpPr>
                      <p:cNvPr id="344" name="CustomShape 224"/>
                      <p:cNvSpPr/>
                      <p:nvPr/>
                    </p:nvSpPr>
                    <p:spPr>
                      <a:xfrm>
                        <a:off x="4640400" y="1038600"/>
                        <a:ext cx="48240" cy="104760"/>
                      </a:xfrm>
                      <a:custGeom>
                        <a:avLst/>
                        <a:gdLst/>
                        <a:ahLst/>
                        <a:rect l="l" t="t" r="r" b="b"/>
                        <a:pathLst>
                          <a:path w="5831" h="12388">
                            <a:moveTo>
                              <a:pt x="5831" y="12388"/>
                            </a:moveTo>
                            <a:lnTo>
                              <a:pt x="0" y="1"/>
                            </a:lnTo>
                          </a:path>
                        </a:pathLst>
                      </a:custGeom>
                      <a:noFill/>
                      <a:ln w="1800">
                        <a:solidFill>
                          <a:srgbClr val="a5b7c5"/>
                        </a:solidFill>
                        <a:miter/>
                      </a:ln>
                    </p:spPr>
                    <p:style>
                      <a:lnRef idx="0"/>
                      <a:fillRef idx="0"/>
                      <a:effectRef idx="0"/>
                      <a:fontRef idx="minor"/>
                    </p:style>
                  </p:sp>
                  <p:sp>
                    <p:nvSpPr>
                      <p:cNvPr id="345" name="CustomShape 225"/>
                      <p:cNvSpPr/>
                      <p:nvPr/>
                    </p:nvSpPr>
                    <p:spPr>
                      <a:xfrm>
                        <a:off x="4592880" y="998280"/>
                        <a:ext cx="47160" cy="39960"/>
                      </a:xfrm>
                      <a:custGeom>
                        <a:avLst/>
                        <a:gdLst/>
                        <a:ahLst/>
                        <a:rect l="l" t="t" r="r" b="b"/>
                        <a:pathLst>
                          <a:path w="5711" h="4755">
                            <a:moveTo>
                              <a:pt x="1" y="1"/>
                            </a:moveTo>
                            <a:lnTo>
                              <a:pt x="5710" y="4755"/>
                            </a:lnTo>
                          </a:path>
                        </a:pathLst>
                      </a:custGeom>
                      <a:noFill/>
                      <a:ln w="1800">
                        <a:solidFill>
                          <a:srgbClr val="a5b7c5"/>
                        </a:solidFill>
                        <a:miter/>
                      </a:ln>
                    </p:spPr>
                    <p:style>
                      <a:lnRef idx="0"/>
                      <a:fillRef idx="0"/>
                      <a:effectRef idx="0"/>
                      <a:fontRef idx="minor"/>
                    </p:style>
                  </p:sp>
                  <p:sp>
                    <p:nvSpPr>
                      <p:cNvPr id="346" name="CustomShape 226"/>
                      <p:cNvSpPr/>
                      <p:nvPr/>
                    </p:nvSpPr>
                    <p:spPr>
                      <a:xfrm>
                        <a:off x="4557600" y="1018440"/>
                        <a:ext cx="82080" cy="19800"/>
                      </a:xfrm>
                      <a:custGeom>
                        <a:avLst/>
                        <a:gdLst/>
                        <a:ahLst/>
                        <a:rect l="l" t="t" r="r" b="b"/>
                        <a:pathLst>
                          <a:path w="9945" h="2384">
                            <a:moveTo>
                              <a:pt x="1" y="1"/>
                            </a:moveTo>
                            <a:lnTo>
                              <a:pt x="9944" y="2384"/>
                            </a:lnTo>
                          </a:path>
                        </a:pathLst>
                      </a:custGeom>
                      <a:noFill/>
                      <a:ln w="1800">
                        <a:solidFill>
                          <a:srgbClr val="a5b7c5"/>
                        </a:solidFill>
                        <a:miter/>
                      </a:ln>
                    </p:spPr>
                    <p:style>
                      <a:lnRef idx="0"/>
                      <a:fillRef idx="0"/>
                      <a:effectRef idx="0"/>
                      <a:fontRef idx="minor"/>
                    </p:style>
                  </p:sp>
                  <p:sp>
                    <p:nvSpPr>
                      <p:cNvPr id="347" name="CustomShape 227"/>
                      <p:cNvSpPr/>
                      <p:nvPr/>
                    </p:nvSpPr>
                    <p:spPr>
                      <a:xfrm>
                        <a:off x="4519080" y="1038600"/>
                        <a:ext cx="122040" cy="20520"/>
                      </a:xfrm>
                      <a:custGeom>
                        <a:avLst/>
                        <a:gdLst/>
                        <a:ahLst/>
                        <a:rect l="l" t="t" r="r" b="b"/>
                        <a:pathLst>
                          <a:path w="14723" h="2457">
                            <a:moveTo>
                              <a:pt x="0" y="2457"/>
                            </a:moveTo>
                            <a:lnTo>
                              <a:pt x="14722" y="1"/>
                            </a:lnTo>
                          </a:path>
                        </a:pathLst>
                      </a:custGeom>
                      <a:noFill/>
                      <a:ln w="1800">
                        <a:solidFill>
                          <a:srgbClr val="a5b7c5"/>
                        </a:solidFill>
                        <a:miter/>
                      </a:ln>
                    </p:spPr>
                    <p:style>
                      <a:lnRef idx="0"/>
                      <a:fillRef idx="0"/>
                      <a:effectRef idx="0"/>
                      <a:fontRef idx="minor"/>
                    </p:style>
                  </p:sp>
                  <p:sp>
                    <p:nvSpPr>
                      <p:cNvPr id="348" name="CustomShape 228"/>
                      <p:cNvSpPr/>
                      <p:nvPr/>
                    </p:nvSpPr>
                    <p:spPr>
                      <a:xfrm>
                        <a:off x="4672080" y="976320"/>
                        <a:ext cx="42120" cy="54720"/>
                      </a:xfrm>
                      <a:custGeom>
                        <a:avLst/>
                        <a:gdLst/>
                        <a:ahLst/>
                        <a:rect l="l" t="t" r="r" b="b"/>
                        <a:pathLst>
                          <a:path w="5130" h="6509">
                            <a:moveTo>
                              <a:pt x="5130" y="6508"/>
                            </a:moveTo>
                            <a:lnTo>
                              <a:pt x="1" y="0"/>
                            </a:lnTo>
                          </a:path>
                        </a:pathLst>
                      </a:custGeom>
                      <a:noFill/>
                      <a:ln w="1800">
                        <a:solidFill>
                          <a:srgbClr val="a5b7c5"/>
                        </a:solidFill>
                        <a:miter/>
                      </a:ln>
                    </p:spPr>
                    <p:style>
                      <a:lnRef idx="0"/>
                      <a:fillRef idx="0"/>
                      <a:effectRef idx="0"/>
                      <a:fontRef idx="minor"/>
                    </p:style>
                  </p:sp>
                  <p:sp>
                    <p:nvSpPr>
                      <p:cNvPr id="349" name="CustomShape 229"/>
                      <p:cNvSpPr/>
                      <p:nvPr/>
                    </p:nvSpPr>
                    <p:spPr>
                      <a:xfrm>
                        <a:off x="4645080" y="976320"/>
                        <a:ext cx="26280" cy="59040"/>
                      </a:xfrm>
                      <a:custGeom>
                        <a:avLst/>
                        <a:gdLst/>
                        <a:ahLst/>
                        <a:rect l="l" t="t" r="r" b="b"/>
                        <a:pathLst>
                          <a:path w="3219" h="6993">
                            <a:moveTo>
                              <a:pt x="1" y="6992"/>
                            </a:moveTo>
                            <a:lnTo>
                              <a:pt x="3219" y="0"/>
                            </a:lnTo>
                          </a:path>
                        </a:pathLst>
                      </a:custGeom>
                      <a:noFill/>
                      <a:ln w="1800">
                        <a:solidFill>
                          <a:srgbClr val="a5b7c5"/>
                        </a:solidFill>
                        <a:miter/>
                      </a:ln>
                    </p:spPr>
                    <p:style>
                      <a:lnRef idx="0"/>
                      <a:fillRef idx="0"/>
                      <a:effectRef idx="0"/>
                      <a:fontRef idx="minor"/>
                    </p:style>
                  </p:sp>
                  <p:sp>
                    <p:nvSpPr>
                      <p:cNvPr id="350" name="CustomShape 230"/>
                      <p:cNvSpPr/>
                      <p:nvPr/>
                    </p:nvSpPr>
                    <p:spPr>
                      <a:xfrm>
                        <a:off x="4638240" y="1031760"/>
                        <a:ext cx="75960" cy="7200"/>
                      </a:xfrm>
                      <a:custGeom>
                        <a:avLst/>
                        <a:gdLst/>
                        <a:ahLst/>
                        <a:rect l="l" t="t" r="r" b="b"/>
                        <a:pathLst>
                          <a:path w="9194" h="884">
                            <a:moveTo>
                              <a:pt x="0" y="883"/>
                            </a:moveTo>
                            <a:lnTo>
                              <a:pt x="9194" y="0"/>
                            </a:lnTo>
                          </a:path>
                        </a:pathLst>
                      </a:custGeom>
                      <a:noFill/>
                      <a:ln w="1800">
                        <a:solidFill>
                          <a:srgbClr val="a5b7c5"/>
                        </a:solidFill>
                        <a:miter/>
                      </a:ln>
                    </p:spPr>
                    <p:style>
                      <a:lnRef idx="0"/>
                      <a:fillRef idx="0"/>
                      <a:effectRef idx="0"/>
                      <a:fontRef idx="minor"/>
                    </p:style>
                  </p:sp>
                  <p:sp>
                    <p:nvSpPr>
                      <p:cNvPr id="351" name="CustomShape 231"/>
                      <p:cNvSpPr/>
                      <p:nvPr/>
                    </p:nvSpPr>
                    <p:spPr>
                      <a:xfrm>
                        <a:off x="4714560" y="1031760"/>
                        <a:ext cx="27360" cy="63360"/>
                      </a:xfrm>
                      <a:custGeom>
                        <a:avLst/>
                        <a:gdLst/>
                        <a:ahLst/>
                        <a:rect l="l" t="t" r="r" b="b"/>
                        <a:pathLst>
                          <a:path w="3328" h="7525">
                            <a:moveTo>
                              <a:pt x="1" y="0"/>
                            </a:moveTo>
                            <a:lnTo>
                              <a:pt x="3328" y="7525"/>
                            </a:lnTo>
                          </a:path>
                        </a:pathLst>
                      </a:custGeom>
                      <a:noFill/>
                      <a:ln w="1800">
                        <a:solidFill>
                          <a:srgbClr val="a5b7c5"/>
                        </a:solidFill>
                        <a:miter/>
                      </a:ln>
                    </p:spPr>
                    <p:style>
                      <a:lnRef idx="0"/>
                      <a:fillRef idx="0"/>
                      <a:effectRef idx="0"/>
                      <a:fontRef idx="minor"/>
                    </p:style>
                  </p:sp>
                  <p:sp>
                    <p:nvSpPr>
                      <p:cNvPr id="352" name="CustomShape 232"/>
                      <p:cNvSpPr/>
                      <p:nvPr/>
                    </p:nvSpPr>
                    <p:spPr>
                      <a:xfrm>
                        <a:off x="4686840" y="1031760"/>
                        <a:ext cx="27360" cy="107640"/>
                      </a:xfrm>
                      <a:custGeom>
                        <a:avLst/>
                        <a:gdLst/>
                        <a:ahLst/>
                        <a:rect l="l" t="t" r="r" b="b"/>
                        <a:pathLst>
                          <a:path w="3339" h="12763">
                            <a:moveTo>
                              <a:pt x="3339" y="0"/>
                            </a:moveTo>
                            <a:lnTo>
                              <a:pt x="0" y="12762"/>
                            </a:lnTo>
                          </a:path>
                        </a:pathLst>
                      </a:custGeom>
                      <a:noFill/>
                      <a:ln w="1800">
                        <a:solidFill>
                          <a:srgbClr val="a5b7c5"/>
                        </a:solidFill>
                        <a:miter/>
                      </a:ln>
                    </p:spPr>
                    <p:style>
                      <a:lnRef idx="0"/>
                      <a:fillRef idx="0"/>
                      <a:effectRef idx="0"/>
                      <a:fontRef idx="minor"/>
                    </p:style>
                  </p:sp>
                  <p:grpSp>
                    <p:nvGrpSpPr>
                      <p:cNvPr id="353" name="Group 233"/>
                      <p:cNvGrpSpPr/>
                      <p:nvPr/>
                    </p:nvGrpSpPr>
                    <p:grpSpPr>
                      <a:xfrm>
                        <a:off x="4424760" y="696960"/>
                        <a:ext cx="1314000" cy="1099080"/>
                        <a:chOff x="4424760" y="696960"/>
                        <a:chExt cx="1314000" cy="1099080"/>
                      </a:xfrm>
                    </p:grpSpPr>
                    <p:sp>
                      <p:nvSpPr>
                        <p:cNvPr id="354" name="CustomShape 234"/>
                        <p:cNvSpPr/>
                        <p:nvPr/>
                      </p:nvSpPr>
                      <p:spPr>
                        <a:xfrm>
                          <a:off x="4742280" y="980640"/>
                          <a:ext cx="78120" cy="114480"/>
                        </a:xfrm>
                        <a:custGeom>
                          <a:avLst/>
                          <a:gdLst/>
                          <a:ahLst/>
                          <a:rect l="l" t="t" r="r" b="b"/>
                          <a:pathLst>
                            <a:path w="9461" h="13549">
                              <a:moveTo>
                                <a:pt x="1" y="13549"/>
                              </a:moveTo>
                              <a:lnTo>
                                <a:pt x="9460" y="0"/>
                              </a:lnTo>
                            </a:path>
                          </a:pathLst>
                        </a:custGeom>
                        <a:noFill/>
                        <a:ln w="1800">
                          <a:solidFill>
                            <a:srgbClr val="a5b7c5"/>
                          </a:solidFill>
                          <a:miter/>
                        </a:ln>
                      </p:spPr>
                      <p:style>
                        <a:lnRef idx="0"/>
                        <a:fillRef idx="0"/>
                        <a:effectRef idx="0"/>
                        <a:fontRef idx="minor"/>
                      </p:style>
                    </p:sp>
                    <p:sp>
                      <p:nvSpPr>
                        <p:cNvPr id="355" name="CustomShape 235"/>
                        <p:cNvSpPr/>
                        <p:nvPr/>
                      </p:nvSpPr>
                      <p:spPr>
                        <a:xfrm>
                          <a:off x="4820760" y="917280"/>
                          <a:ext cx="111600" cy="63000"/>
                        </a:xfrm>
                        <a:custGeom>
                          <a:avLst/>
                          <a:gdLst/>
                          <a:ahLst/>
                          <a:rect l="l" t="t" r="r" b="b"/>
                          <a:pathLst>
                            <a:path w="13476" h="7465">
                              <a:moveTo>
                                <a:pt x="0" y="7464"/>
                              </a:moveTo>
                              <a:lnTo>
                                <a:pt x="13476" y="0"/>
                              </a:lnTo>
                            </a:path>
                          </a:pathLst>
                        </a:custGeom>
                        <a:noFill/>
                        <a:ln w="1800">
                          <a:solidFill>
                            <a:srgbClr val="a5b7c5"/>
                          </a:solidFill>
                          <a:miter/>
                        </a:ln>
                      </p:spPr>
                      <p:style>
                        <a:lnRef idx="0"/>
                        <a:fillRef idx="0"/>
                        <a:effectRef idx="0"/>
                        <a:fontRef idx="minor"/>
                      </p:style>
                    </p:sp>
                    <p:sp>
                      <p:nvSpPr>
                        <p:cNvPr id="356" name="CustomShape 236"/>
                        <p:cNvSpPr/>
                        <p:nvPr/>
                      </p:nvSpPr>
                      <p:spPr>
                        <a:xfrm>
                          <a:off x="4820760" y="978840"/>
                          <a:ext cx="126000" cy="58680"/>
                        </a:xfrm>
                        <a:custGeom>
                          <a:avLst/>
                          <a:gdLst/>
                          <a:ahLst/>
                          <a:rect l="l" t="t" r="r" b="b"/>
                          <a:pathLst>
                            <a:path w="15231" h="6969">
                              <a:moveTo>
                                <a:pt x="1" y="1"/>
                              </a:moveTo>
                              <a:lnTo>
                                <a:pt x="15231" y="6968"/>
                              </a:lnTo>
                            </a:path>
                          </a:pathLst>
                        </a:custGeom>
                        <a:noFill/>
                        <a:ln w="1800">
                          <a:solidFill>
                            <a:srgbClr val="a5b7c5"/>
                          </a:solidFill>
                          <a:miter/>
                        </a:ln>
                      </p:spPr>
                      <p:style>
                        <a:lnRef idx="0"/>
                        <a:fillRef idx="0"/>
                        <a:effectRef idx="0"/>
                        <a:fontRef idx="minor"/>
                      </p:style>
                    </p:sp>
                    <p:sp>
                      <p:nvSpPr>
                        <p:cNvPr id="357" name="CustomShape 237"/>
                        <p:cNvSpPr/>
                        <p:nvPr/>
                      </p:nvSpPr>
                      <p:spPr>
                        <a:xfrm>
                          <a:off x="4947120" y="1038960"/>
                          <a:ext cx="28080" cy="77040"/>
                        </a:xfrm>
                        <a:custGeom>
                          <a:avLst/>
                          <a:gdLst/>
                          <a:ahLst/>
                          <a:rect l="l" t="t" r="r" b="b"/>
                          <a:pathLst>
                            <a:path w="3425" h="9134">
                              <a:moveTo>
                                <a:pt x="1" y="0"/>
                              </a:moveTo>
                              <a:lnTo>
                                <a:pt x="3424" y="9133"/>
                              </a:lnTo>
                            </a:path>
                          </a:pathLst>
                        </a:custGeom>
                        <a:noFill/>
                        <a:ln w="1800">
                          <a:solidFill>
                            <a:srgbClr val="a5b7c5"/>
                          </a:solidFill>
                          <a:miter/>
                        </a:ln>
                      </p:spPr>
                      <p:style>
                        <a:lnRef idx="0"/>
                        <a:fillRef idx="0"/>
                        <a:effectRef idx="0"/>
                        <a:fontRef idx="minor"/>
                      </p:style>
                    </p:sp>
                    <p:sp>
                      <p:nvSpPr>
                        <p:cNvPr id="358" name="CustomShape 238"/>
                        <p:cNvSpPr/>
                        <p:nvPr/>
                      </p:nvSpPr>
                      <p:spPr>
                        <a:xfrm>
                          <a:off x="4975560" y="1109520"/>
                          <a:ext cx="27720" cy="87120"/>
                        </a:xfrm>
                        <a:custGeom>
                          <a:avLst/>
                          <a:gdLst/>
                          <a:ahLst/>
                          <a:rect l="l" t="t" r="r" b="b"/>
                          <a:pathLst>
                            <a:path w="3400" h="10320">
                              <a:moveTo>
                                <a:pt x="3399" y="10319"/>
                              </a:moveTo>
                              <a:lnTo>
                                <a:pt x="0" y="1"/>
                              </a:lnTo>
                            </a:path>
                          </a:pathLst>
                        </a:custGeom>
                        <a:noFill/>
                        <a:ln w="1800">
                          <a:solidFill>
                            <a:srgbClr val="a5b7c5"/>
                          </a:solidFill>
                          <a:miter/>
                        </a:ln>
                      </p:spPr>
                      <p:style>
                        <a:lnRef idx="0"/>
                        <a:fillRef idx="0"/>
                        <a:effectRef idx="0"/>
                        <a:fontRef idx="minor"/>
                      </p:style>
                    </p:sp>
                    <p:sp>
                      <p:nvSpPr>
                        <p:cNvPr id="359" name="CustomShape 239"/>
                        <p:cNvSpPr/>
                        <p:nvPr/>
                      </p:nvSpPr>
                      <p:spPr>
                        <a:xfrm>
                          <a:off x="4962600" y="750240"/>
                          <a:ext cx="732240" cy="56052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fillRef idx="0"/>
                        <a:effectRef idx="0"/>
                        <a:fontRef idx="minor"/>
                      </p:style>
                    </p:sp>
                    <p:sp>
                      <p:nvSpPr>
                        <p:cNvPr id="360" name="CustomShape 240"/>
                        <p:cNvSpPr/>
                        <p:nvPr/>
                      </p:nvSpPr>
                      <p:spPr>
                        <a:xfrm>
                          <a:off x="4932720" y="696960"/>
                          <a:ext cx="574560" cy="34056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fillRef idx="0"/>
                        <a:effectRef idx="0"/>
                        <a:fontRef idx="minor"/>
                      </p:style>
                    </p:sp>
                    <p:sp>
                      <p:nvSpPr>
                        <p:cNvPr id="361" name="CustomShape 241"/>
                        <p:cNvSpPr/>
                        <p:nvPr/>
                      </p:nvSpPr>
                      <p:spPr>
                        <a:xfrm>
                          <a:off x="5003640" y="1024560"/>
                          <a:ext cx="131400" cy="288360"/>
                        </a:xfrm>
                        <a:custGeom>
                          <a:avLst/>
                          <a:gdLst/>
                          <a:ah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fillRef idx="0"/>
                        <a:effectRef idx="0"/>
                        <a:fontRef idx="minor"/>
                      </p:style>
                    </p:sp>
                    <p:sp>
                      <p:nvSpPr>
                        <p:cNvPr id="362" name="CustomShape 242"/>
                        <p:cNvSpPr/>
                        <p:nvPr/>
                      </p:nvSpPr>
                      <p:spPr>
                        <a:xfrm>
                          <a:off x="4975560" y="1024560"/>
                          <a:ext cx="104760" cy="84600"/>
                        </a:xfrm>
                        <a:custGeom>
                          <a:avLst/>
                          <a:gdLst/>
                          <a:ahLst/>
                          <a:rect l="l" t="t" r="r" b="b"/>
                          <a:pathLst>
                            <a:path w="12666" h="10017">
                              <a:moveTo>
                                <a:pt x="0" y="10017"/>
                              </a:moveTo>
                              <a:lnTo>
                                <a:pt x="12665" y="1"/>
                              </a:lnTo>
                            </a:path>
                          </a:pathLst>
                        </a:custGeom>
                        <a:noFill/>
                        <a:ln w="1800">
                          <a:solidFill>
                            <a:srgbClr val="a5b7c5"/>
                          </a:solidFill>
                          <a:miter/>
                        </a:ln>
                      </p:spPr>
                      <p:style>
                        <a:lnRef idx="0"/>
                        <a:fillRef idx="0"/>
                        <a:effectRef idx="0"/>
                        <a:fontRef idx="minor"/>
                      </p:style>
                    </p:sp>
                    <p:sp>
                      <p:nvSpPr>
                        <p:cNvPr id="363" name="CustomShape 243"/>
                        <p:cNvSpPr/>
                        <p:nvPr/>
                      </p:nvSpPr>
                      <p:spPr>
                        <a:xfrm>
                          <a:off x="5080680" y="1017720"/>
                          <a:ext cx="164880" cy="6480"/>
                        </a:xfrm>
                        <a:custGeom>
                          <a:avLst/>
                          <a:gdLst/>
                          <a:ahLst/>
                          <a:rect l="l" t="t" r="r" b="b"/>
                          <a:pathLst>
                            <a:path w="19900" h="823">
                              <a:moveTo>
                                <a:pt x="0" y="823"/>
                              </a:moveTo>
                              <a:lnTo>
                                <a:pt x="19900" y="0"/>
                              </a:lnTo>
                            </a:path>
                          </a:pathLst>
                        </a:custGeom>
                        <a:noFill/>
                        <a:ln w="1800">
                          <a:solidFill>
                            <a:srgbClr val="a5b7c5"/>
                          </a:solidFill>
                          <a:miter/>
                        </a:ln>
                      </p:spPr>
                      <p:style>
                        <a:lnRef idx="0"/>
                        <a:fillRef idx="0"/>
                        <a:effectRef idx="0"/>
                        <a:fontRef idx="minor"/>
                      </p:style>
                    </p:sp>
                    <p:sp>
                      <p:nvSpPr>
                        <p:cNvPr id="364" name="CustomShape 244"/>
                        <p:cNvSpPr/>
                        <p:nvPr/>
                      </p:nvSpPr>
                      <p:spPr>
                        <a:xfrm>
                          <a:off x="5003640" y="1024560"/>
                          <a:ext cx="76680" cy="167400"/>
                        </a:xfrm>
                        <a:custGeom>
                          <a:avLst/>
                          <a:gdLst/>
                          <a:ahLst/>
                          <a:rect l="l" t="t" r="r" b="b"/>
                          <a:pathLst>
                            <a:path w="9267" h="19816">
                              <a:moveTo>
                                <a:pt x="9266" y="1"/>
                              </a:moveTo>
                              <a:lnTo>
                                <a:pt x="0" y="19815"/>
                              </a:lnTo>
                            </a:path>
                          </a:pathLst>
                        </a:custGeom>
                        <a:noFill/>
                        <a:ln w="1800">
                          <a:solidFill>
                            <a:srgbClr val="a5b7c5"/>
                          </a:solidFill>
                          <a:miter/>
                        </a:ln>
                      </p:spPr>
                      <p:style>
                        <a:lnRef idx="0"/>
                        <a:fillRef idx="0"/>
                        <a:effectRef idx="0"/>
                        <a:fontRef idx="minor"/>
                      </p:style>
                    </p:sp>
                    <p:sp>
                      <p:nvSpPr>
                        <p:cNvPr id="365" name="CustomShape 245"/>
                        <p:cNvSpPr/>
                        <p:nvPr/>
                      </p:nvSpPr>
                      <p:spPr>
                        <a:xfrm>
                          <a:off x="5241960" y="891720"/>
                          <a:ext cx="132840" cy="126360"/>
                        </a:xfrm>
                        <a:custGeom>
                          <a:avLst/>
                          <a:gdLst/>
                          <a:ahLst/>
                          <a:rect l="l" t="t" r="r" b="b"/>
                          <a:pathLst>
                            <a:path w="16054" h="14964">
                              <a:moveTo>
                                <a:pt x="1" y="14964"/>
                              </a:moveTo>
                              <a:lnTo>
                                <a:pt x="16053" y="0"/>
                              </a:lnTo>
                            </a:path>
                          </a:pathLst>
                        </a:custGeom>
                        <a:noFill/>
                        <a:ln w="1800">
                          <a:solidFill>
                            <a:srgbClr val="a5b7c5"/>
                          </a:solidFill>
                          <a:miter/>
                        </a:ln>
                      </p:spPr>
                      <p:style>
                        <a:lnRef idx="0"/>
                        <a:fillRef idx="0"/>
                        <a:effectRef idx="0"/>
                        <a:fontRef idx="minor"/>
                      </p:style>
                    </p:sp>
                    <p:sp>
                      <p:nvSpPr>
                        <p:cNvPr id="366" name="CustomShape 246"/>
                        <p:cNvSpPr/>
                        <p:nvPr/>
                      </p:nvSpPr>
                      <p:spPr>
                        <a:xfrm>
                          <a:off x="5245920" y="743040"/>
                          <a:ext cx="64800" cy="273960"/>
                        </a:xfrm>
                        <a:custGeom>
                          <a:avLst/>
                          <a:gdLst/>
                          <a:ahLst/>
                          <a:rect l="l" t="t" r="r" b="b"/>
                          <a:pathLst>
                            <a:path w="7828" h="32384">
                              <a:moveTo>
                                <a:pt x="1" y="32383"/>
                              </a:moveTo>
                              <a:lnTo>
                                <a:pt x="7827" y="0"/>
                              </a:lnTo>
                            </a:path>
                          </a:pathLst>
                        </a:custGeom>
                        <a:noFill/>
                        <a:ln w="1800">
                          <a:solidFill>
                            <a:srgbClr val="a5b7c5"/>
                          </a:solidFill>
                          <a:miter/>
                        </a:ln>
                      </p:spPr>
                      <p:style>
                        <a:lnRef idx="0"/>
                        <a:fillRef idx="0"/>
                        <a:effectRef idx="0"/>
                        <a:fontRef idx="minor"/>
                      </p:style>
                    </p:sp>
                    <p:sp>
                      <p:nvSpPr>
                        <p:cNvPr id="367" name="CustomShape 247"/>
                        <p:cNvSpPr/>
                        <p:nvPr/>
                      </p:nvSpPr>
                      <p:spPr>
                        <a:xfrm>
                          <a:off x="5241960" y="1002240"/>
                          <a:ext cx="149040" cy="11160"/>
                        </a:xfrm>
                        <a:custGeom>
                          <a:avLst/>
                          <a:gdLst/>
                          <a:ahLst/>
                          <a:rect l="l" t="t" r="r" b="b"/>
                          <a:pathLst>
                            <a:path w="17989" h="1344">
                              <a:moveTo>
                                <a:pt x="1" y="1343"/>
                              </a:moveTo>
                              <a:lnTo>
                                <a:pt x="17989" y="0"/>
                              </a:lnTo>
                            </a:path>
                          </a:pathLst>
                        </a:custGeom>
                        <a:noFill/>
                        <a:ln w="1800">
                          <a:solidFill>
                            <a:srgbClr val="a5b7c5"/>
                          </a:solidFill>
                          <a:miter/>
                        </a:ln>
                      </p:spPr>
                      <p:style>
                        <a:lnRef idx="0"/>
                        <a:fillRef idx="0"/>
                        <a:effectRef idx="0"/>
                        <a:fontRef idx="minor"/>
                      </p:style>
                    </p:sp>
                    <p:sp>
                      <p:nvSpPr>
                        <p:cNvPr id="368" name="CustomShape 248"/>
                        <p:cNvSpPr/>
                        <p:nvPr/>
                      </p:nvSpPr>
                      <p:spPr>
                        <a:xfrm>
                          <a:off x="5243040" y="1017720"/>
                          <a:ext cx="18720" cy="146880"/>
                        </a:xfrm>
                        <a:custGeom>
                          <a:avLst/>
                          <a:gdLst/>
                          <a:ahLst/>
                          <a:rect l="l" t="t" r="r" b="b"/>
                          <a:pathLst>
                            <a:path w="2300" h="17384">
                              <a:moveTo>
                                <a:pt x="1" y="0"/>
                              </a:moveTo>
                              <a:lnTo>
                                <a:pt x="2299" y="17383"/>
                              </a:lnTo>
                            </a:path>
                          </a:pathLst>
                        </a:custGeom>
                        <a:noFill/>
                        <a:ln w="1800">
                          <a:solidFill>
                            <a:srgbClr val="a5b7c5"/>
                          </a:solidFill>
                          <a:miter/>
                        </a:ln>
                      </p:spPr>
                      <p:style>
                        <a:lnRef idx="0"/>
                        <a:fillRef idx="0"/>
                        <a:effectRef idx="0"/>
                        <a:fontRef idx="minor"/>
                      </p:style>
                    </p:sp>
                    <p:sp>
                      <p:nvSpPr>
                        <p:cNvPr id="369" name="CustomShape 249"/>
                        <p:cNvSpPr/>
                        <p:nvPr/>
                      </p:nvSpPr>
                      <p:spPr>
                        <a:xfrm>
                          <a:off x="5087520" y="1146600"/>
                          <a:ext cx="107640" cy="106200"/>
                        </a:xfrm>
                        <a:custGeom>
                          <a:avLst/>
                          <a:gdLst/>
                          <a:ahLst/>
                          <a:rect l="l" t="t" r="r" b="b"/>
                          <a:pathLst>
                            <a:path w="13017" h="12570">
                              <a:moveTo>
                                <a:pt x="0" y="1"/>
                              </a:moveTo>
                              <a:lnTo>
                                <a:pt x="13016" y="12569"/>
                              </a:lnTo>
                            </a:path>
                          </a:pathLst>
                        </a:custGeom>
                        <a:noFill/>
                        <a:ln w="1800">
                          <a:solidFill>
                            <a:srgbClr val="a5b7c5"/>
                          </a:solidFill>
                          <a:miter/>
                        </a:ln>
                      </p:spPr>
                      <p:style>
                        <a:lnRef idx="0"/>
                        <a:fillRef idx="0"/>
                        <a:effectRef idx="0"/>
                        <a:fontRef idx="minor"/>
                      </p:style>
                    </p:sp>
                    <p:sp>
                      <p:nvSpPr>
                        <p:cNvPr id="370" name="CustomShape 250"/>
                        <p:cNvSpPr/>
                        <p:nvPr/>
                      </p:nvSpPr>
                      <p:spPr>
                        <a:xfrm>
                          <a:off x="5178600" y="1248840"/>
                          <a:ext cx="16560" cy="108720"/>
                        </a:xfrm>
                        <a:custGeom>
                          <a:avLst/>
                          <a:gdLst/>
                          <a:ahLst/>
                          <a:rect l="l" t="t" r="r" b="b"/>
                          <a:pathLst>
                            <a:path w="2034" h="12872">
                              <a:moveTo>
                                <a:pt x="2033" y="0"/>
                              </a:moveTo>
                              <a:lnTo>
                                <a:pt x="1" y="12871"/>
                              </a:lnTo>
                            </a:path>
                          </a:pathLst>
                        </a:custGeom>
                        <a:noFill/>
                        <a:ln w="1800">
                          <a:solidFill>
                            <a:srgbClr val="a5b7c5"/>
                          </a:solidFill>
                          <a:miter/>
                        </a:ln>
                      </p:spPr>
                      <p:style>
                        <a:lnRef idx="0"/>
                        <a:fillRef idx="0"/>
                        <a:effectRef idx="0"/>
                        <a:fontRef idx="minor"/>
                      </p:style>
                    </p:sp>
                    <p:sp>
                      <p:nvSpPr>
                        <p:cNvPr id="371" name="CustomShape 251"/>
                        <p:cNvSpPr/>
                        <p:nvPr/>
                      </p:nvSpPr>
                      <p:spPr>
                        <a:xfrm>
                          <a:off x="5003640" y="1188720"/>
                          <a:ext cx="97560" cy="144720"/>
                        </a:xfrm>
                        <a:custGeom>
                          <a:avLst/>
                          <a:gdLst/>
                          <a:ahLst/>
                          <a:rect l="l" t="t" r="r" b="b"/>
                          <a:pathLst>
                            <a:path w="11807" h="17106">
                              <a:moveTo>
                                <a:pt x="11807" y="17105"/>
                              </a:moveTo>
                              <a:lnTo>
                                <a:pt x="0" y="1"/>
                              </a:lnTo>
                            </a:path>
                          </a:pathLst>
                        </a:custGeom>
                        <a:noFill/>
                        <a:ln w="1800">
                          <a:solidFill>
                            <a:srgbClr val="a5b7c5"/>
                          </a:solidFill>
                          <a:miter/>
                        </a:ln>
                      </p:spPr>
                      <p:style>
                        <a:lnRef idx="0"/>
                        <a:fillRef idx="0"/>
                        <a:effectRef idx="0"/>
                        <a:fontRef idx="minor"/>
                      </p:style>
                    </p:sp>
                    <p:sp>
                      <p:nvSpPr>
                        <p:cNvPr id="372" name="CustomShape 252"/>
                        <p:cNvSpPr/>
                        <p:nvPr/>
                      </p:nvSpPr>
                      <p:spPr>
                        <a:xfrm>
                          <a:off x="5375160" y="830160"/>
                          <a:ext cx="158760" cy="61200"/>
                        </a:xfrm>
                        <a:custGeom>
                          <a:avLst/>
                          <a:gdLst/>
                          <a:ahLst/>
                          <a:rect l="l" t="t" r="r" b="b"/>
                          <a:pathLst>
                            <a:path w="19150" h="7247">
                              <a:moveTo>
                                <a:pt x="19149" y="0"/>
                              </a:moveTo>
                              <a:lnTo>
                                <a:pt x="0" y="7246"/>
                              </a:lnTo>
                            </a:path>
                          </a:pathLst>
                        </a:custGeom>
                        <a:noFill/>
                        <a:ln w="1800">
                          <a:solidFill>
                            <a:srgbClr val="a5b7c5"/>
                          </a:solidFill>
                          <a:miter/>
                        </a:ln>
                      </p:spPr>
                      <p:style>
                        <a:lnRef idx="0"/>
                        <a:fillRef idx="0"/>
                        <a:effectRef idx="0"/>
                        <a:fontRef idx="minor"/>
                      </p:style>
                    </p:sp>
                    <p:sp>
                      <p:nvSpPr>
                        <p:cNvPr id="373" name="CustomShape 253"/>
                        <p:cNvSpPr/>
                        <p:nvPr/>
                      </p:nvSpPr>
                      <p:spPr>
                        <a:xfrm>
                          <a:off x="5262120" y="1160640"/>
                          <a:ext cx="62280" cy="3960"/>
                        </a:xfrm>
                        <a:custGeom>
                          <a:avLst/>
                          <a:gdLst/>
                          <a:ahLst/>
                          <a:rect l="l" t="t" r="r" b="b"/>
                          <a:pathLst>
                            <a:path w="7549" h="509">
                              <a:moveTo>
                                <a:pt x="0" y="508"/>
                              </a:moveTo>
                              <a:lnTo>
                                <a:pt x="7549" y="0"/>
                              </a:lnTo>
                            </a:path>
                          </a:pathLst>
                        </a:custGeom>
                        <a:noFill/>
                        <a:ln w="1800">
                          <a:solidFill>
                            <a:srgbClr val="a5b7c5"/>
                          </a:solidFill>
                          <a:miter/>
                        </a:ln>
                      </p:spPr>
                      <p:style>
                        <a:lnRef idx="0"/>
                        <a:fillRef idx="0"/>
                        <a:effectRef idx="0"/>
                        <a:fontRef idx="minor"/>
                      </p:style>
                    </p:sp>
                    <p:sp>
                      <p:nvSpPr>
                        <p:cNvPr id="374" name="CustomShape 254"/>
                        <p:cNvSpPr/>
                        <p:nvPr/>
                      </p:nvSpPr>
                      <p:spPr>
                        <a:xfrm>
                          <a:off x="5241960" y="1013400"/>
                          <a:ext cx="82440" cy="146880"/>
                        </a:xfrm>
                        <a:custGeom>
                          <a:avLst/>
                          <a:gdLst/>
                          <a:ahLst/>
                          <a:rect l="l" t="t" r="r" b="b"/>
                          <a:pathLst>
                            <a:path w="9969" h="17360">
                              <a:moveTo>
                                <a:pt x="9969" y="17359"/>
                              </a:moveTo>
                              <a:lnTo>
                                <a:pt x="1" y="0"/>
                              </a:lnTo>
                            </a:path>
                          </a:pathLst>
                        </a:custGeom>
                        <a:noFill/>
                        <a:ln w="1800">
                          <a:solidFill>
                            <a:srgbClr val="a5b7c5"/>
                          </a:solidFill>
                          <a:miter/>
                        </a:ln>
                      </p:spPr>
                      <p:style>
                        <a:lnRef idx="0"/>
                        <a:fillRef idx="0"/>
                        <a:effectRef idx="0"/>
                        <a:fontRef idx="minor"/>
                      </p:style>
                    </p:sp>
                    <p:sp>
                      <p:nvSpPr>
                        <p:cNvPr id="375" name="CustomShape 255"/>
                        <p:cNvSpPr/>
                        <p:nvPr/>
                      </p:nvSpPr>
                      <p:spPr>
                        <a:xfrm>
                          <a:off x="4781880" y="980640"/>
                          <a:ext cx="42480" cy="131400"/>
                        </a:xfrm>
                        <a:custGeom>
                          <a:avLst/>
                          <a:gdLst/>
                          <a:ahLst/>
                          <a:rect l="l" t="t" r="r" b="b"/>
                          <a:pathLst>
                            <a:path w="5179" h="15557">
                              <a:moveTo>
                                <a:pt x="1" y="15557"/>
                              </a:moveTo>
                              <a:lnTo>
                                <a:pt x="5178" y="0"/>
                              </a:lnTo>
                            </a:path>
                          </a:pathLst>
                        </a:custGeom>
                        <a:noFill/>
                        <a:ln w="1800">
                          <a:solidFill>
                            <a:srgbClr val="a5b7c5"/>
                          </a:solidFill>
                          <a:miter/>
                        </a:ln>
                      </p:spPr>
                      <p:style>
                        <a:lnRef idx="0"/>
                        <a:fillRef idx="0"/>
                        <a:effectRef idx="0"/>
                        <a:fontRef idx="minor"/>
                      </p:style>
                    </p:sp>
                    <p:sp>
                      <p:nvSpPr>
                        <p:cNvPr id="376" name="CustomShape 256"/>
                        <p:cNvSpPr/>
                        <p:nvPr/>
                      </p:nvSpPr>
                      <p:spPr>
                        <a:xfrm>
                          <a:off x="4932720" y="917280"/>
                          <a:ext cx="117360" cy="20520"/>
                        </a:xfrm>
                        <a:custGeom>
                          <a:avLst/>
                          <a:gdLst/>
                          <a:ahLst/>
                          <a:rect l="l" t="t" r="r" b="b"/>
                          <a:pathLst>
                            <a:path w="14166" h="2481">
                              <a:moveTo>
                                <a:pt x="0" y="0"/>
                              </a:moveTo>
                              <a:lnTo>
                                <a:pt x="14165" y="2480"/>
                              </a:lnTo>
                            </a:path>
                          </a:pathLst>
                        </a:custGeom>
                        <a:noFill/>
                        <a:ln w="1800">
                          <a:solidFill>
                            <a:srgbClr val="a5b7c5"/>
                          </a:solidFill>
                          <a:miter/>
                        </a:ln>
                      </p:spPr>
                      <p:style>
                        <a:lnRef idx="0"/>
                        <a:fillRef idx="0"/>
                        <a:effectRef idx="0"/>
                        <a:fontRef idx="minor"/>
                      </p:style>
                    </p:sp>
                    <p:sp>
                      <p:nvSpPr>
                        <p:cNvPr id="377" name="CustomShape 257"/>
                        <p:cNvSpPr/>
                        <p:nvPr/>
                      </p:nvSpPr>
                      <p:spPr>
                        <a:xfrm>
                          <a:off x="5003640" y="1146600"/>
                          <a:ext cx="83520" cy="45720"/>
                        </a:xfrm>
                        <a:custGeom>
                          <a:avLst/>
                          <a:gdLst/>
                          <a:ahLst/>
                          <a:rect l="l" t="t" r="r" b="b"/>
                          <a:pathLst>
                            <a:path w="10090" h="5421">
                              <a:moveTo>
                                <a:pt x="0" y="5420"/>
                              </a:moveTo>
                              <a:lnTo>
                                <a:pt x="10089" y="1"/>
                              </a:lnTo>
                            </a:path>
                          </a:pathLst>
                        </a:custGeom>
                        <a:noFill/>
                        <a:ln w="1800">
                          <a:solidFill>
                            <a:srgbClr val="a5b7c5"/>
                          </a:solidFill>
                          <a:miter/>
                        </a:ln>
                      </p:spPr>
                      <p:style>
                        <a:lnRef idx="0"/>
                        <a:fillRef idx="0"/>
                        <a:effectRef idx="0"/>
                        <a:fontRef idx="minor"/>
                      </p:style>
                    </p:sp>
                    <p:grpSp>
                      <p:nvGrpSpPr>
                        <p:cNvPr id="378" name="Group 258"/>
                        <p:cNvGrpSpPr/>
                        <p:nvPr/>
                      </p:nvGrpSpPr>
                      <p:grpSpPr>
                        <a:xfrm>
                          <a:off x="4424760" y="696960"/>
                          <a:ext cx="1314000" cy="1099080"/>
                          <a:chOff x="4424760" y="696960"/>
                          <a:chExt cx="1314000" cy="1099080"/>
                        </a:xfrm>
                      </p:grpSpPr>
                      <p:sp>
                        <p:nvSpPr>
                          <p:cNvPr id="379" name="CustomShape 259"/>
                          <p:cNvSpPr/>
                          <p:nvPr/>
                        </p:nvSpPr>
                        <p:spPr>
                          <a:xfrm>
                            <a:off x="4816080" y="1240560"/>
                            <a:ext cx="39600" cy="3600"/>
                          </a:xfrm>
                          <a:custGeom>
                            <a:avLst/>
                            <a:gdLst/>
                            <a:ahLst/>
                            <a:rect l="l" t="t" r="r" b="b"/>
                            <a:pathLst>
                              <a:path w="4828" h="485">
                                <a:moveTo>
                                  <a:pt x="0" y="1"/>
                                </a:moveTo>
                                <a:lnTo>
                                  <a:pt x="4827" y="485"/>
                                </a:lnTo>
                              </a:path>
                            </a:pathLst>
                          </a:custGeom>
                          <a:noFill/>
                          <a:ln w="1800">
                            <a:solidFill>
                              <a:srgbClr val="a5b7c5"/>
                            </a:solidFill>
                            <a:miter/>
                          </a:ln>
                        </p:spPr>
                        <p:style>
                          <a:lnRef idx="0"/>
                          <a:fillRef idx="0"/>
                          <a:effectRef idx="0"/>
                          <a:fontRef idx="minor"/>
                        </p:style>
                      </p:sp>
                      <p:grpSp>
                        <p:nvGrpSpPr>
                          <p:cNvPr id="380" name="Group 260"/>
                          <p:cNvGrpSpPr/>
                          <p:nvPr/>
                        </p:nvGrpSpPr>
                        <p:grpSpPr>
                          <a:xfrm>
                            <a:off x="4424760" y="696960"/>
                            <a:ext cx="1314000" cy="1099080"/>
                            <a:chOff x="4424760" y="696960"/>
                            <a:chExt cx="1314000" cy="1099080"/>
                          </a:xfrm>
                        </p:grpSpPr>
                        <p:sp>
                          <p:nvSpPr>
                            <p:cNvPr id="381" name="CustomShape 261"/>
                            <p:cNvSpPr/>
                            <p:nvPr/>
                          </p:nvSpPr>
                          <p:spPr>
                            <a:xfrm>
                              <a:off x="4820040" y="1109520"/>
                              <a:ext cx="155160" cy="131040"/>
                            </a:xfrm>
                            <a:custGeom>
                              <a:avLst/>
                              <a:gdLst/>
                              <a:ahLst/>
                              <a:rect l="l" t="t" r="r" b="b"/>
                              <a:pathLst>
                                <a:path w="18727" h="15497">
                                  <a:moveTo>
                                    <a:pt x="18726" y="1"/>
                                  </a:moveTo>
                                  <a:lnTo>
                                    <a:pt x="0" y="15497"/>
                                  </a:lnTo>
                                </a:path>
                              </a:pathLst>
                            </a:custGeom>
                            <a:noFill/>
                            <a:ln w="1800">
                              <a:solidFill>
                                <a:srgbClr val="a5b7c5"/>
                              </a:solidFill>
                              <a:miter/>
                            </a:ln>
                          </p:spPr>
                          <p:style>
                            <a:lnRef idx="0"/>
                            <a:fillRef idx="0"/>
                            <a:effectRef idx="0"/>
                            <a:fontRef idx="minor"/>
                          </p:style>
                        </p:sp>
                        <p:sp>
                          <p:nvSpPr>
                            <p:cNvPr id="382" name="CustomShape 262"/>
                            <p:cNvSpPr/>
                            <p:nvPr/>
                          </p:nvSpPr>
                          <p:spPr>
                            <a:xfrm>
                              <a:off x="4856040" y="1116360"/>
                              <a:ext cx="119160" cy="128160"/>
                            </a:xfrm>
                            <a:custGeom>
                              <a:avLst/>
                              <a:gdLst/>
                              <a:ahLst/>
                              <a:rect l="l" t="t" r="r" b="b"/>
                              <a:pathLst>
                                <a:path w="14384" h="15146">
                                  <a:moveTo>
                                    <a:pt x="0" y="15146"/>
                                  </a:moveTo>
                                  <a:lnTo>
                                    <a:pt x="14383" y="0"/>
                                  </a:lnTo>
                                </a:path>
                              </a:pathLst>
                            </a:custGeom>
                            <a:noFill/>
                            <a:ln w="1800">
                              <a:solidFill>
                                <a:srgbClr val="a5b7c5"/>
                              </a:solidFill>
                              <a:miter/>
                            </a:ln>
                          </p:spPr>
                          <p:style>
                            <a:lnRef idx="0"/>
                            <a:fillRef idx="0"/>
                            <a:effectRef idx="0"/>
                            <a:fontRef idx="minor"/>
                          </p:style>
                        </p:sp>
                        <p:sp>
                          <p:nvSpPr>
                            <p:cNvPr id="383" name="CustomShape 263"/>
                            <p:cNvSpPr/>
                            <p:nvPr/>
                          </p:nvSpPr>
                          <p:spPr>
                            <a:xfrm>
                              <a:off x="4777920" y="1240560"/>
                              <a:ext cx="41760" cy="48600"/>
                            </a:xfrm>
                            <a:custGeom>
                              <a:avLst/>
                              <a:gdLst/>
                              <a:ahLst/>
                              <a:rect l="l" t="t" r="r" b="b"/>
                              <a:pathLst>
                                <a:path w="5082" h="5771">
                                  <a:moveTo>
                                    <a:pt x="1" y="5771"/>
                                  </a:moveTo>
                                  <a:lnTo>
                                    <a:pt x="5081" y="1"/>
                                  </a:lnTo>
                                </a:path>
                              </a:pathLst>
                            </a:custGeom>
                            <a:noFill/>
                            <a:ln w="1800">
                              <a:solidFill>
                                <a:srgbClr val="a5b7c5"/>
                              </a:solidFill>
                              <a:miter/>
                            </a:ln>
                          </p:spPr>
                          <p:style>
                            <a:lnRef idx="0"/>
                            <a:fillRef idx="0"/>
                            <a:effectRef idx="0"/>
                            <a:fontRef idx="minor"/>
                          </p:style>
                        </p:sp>
                        <p:sp>
                          <p:nvSpPr>
                            <p:cNvPr id="384" name="CustomShape 264"/>
                            <p:cNvSpPr/>
                            <p:nvPr/>
                          </p:nvSpPr>
                          <p:spPr>
                            <a:xfrm>
                              <a:off x="4752000" y="1236600"/>
                              <a:ext cx="63720" cy="27720"/>
                            </a:xfrm>
                            <a:custGeom>
                              <a:avLst/>
                              <a:gdLst/>
                              <a:ahLst/>
                              <a:rect l="l" t="t" r="r" b="b"/>
                              <a:pathLst>
                                <a:path w="7707" h="3316">
                                  <a:moveTo>
                                    <a:pt x="1" y="3315"/>
                                  </a:moveTo>
                                  <a:lnTo>
                                    <a:pt x="7706" y="1"/>
                                  </a:lnTo>
                                </a:path>
                              </a:pathLst>
                            </a:custGeom>
                            <a:noFill/>
                            <a:ln w="1800">
                              <a:solidFill>
                                <a:srgbClr val="a5b7c5"/>
                              </a:solidFill>
                              <a:miter/>
                            </a:ln>
                          </p:spPr>
                          <p:style>
                            <a:lnRef idx="0"/>
                            <a:fillRef idx="0"/>
                            <a:effectRef idx="0"/>
                            <a:fontRef idx="minor"/>
                          </p:style>
                        </p:sp>
                        <p:sp>
                          <p:nvSpPr>
                            <p:cNvPr id="385" name="CustomShape 265"/>
                            <p:cNvSpPr/>
                            <p:nvPr/>
                          </p:nvSpPr>
                          <p:spPr>
                            <a:xfrm>
                              <a:off x="4781880" y="1112400"/>
                              <a:ext cx="33840" cy="128160"/>
                            </a:xfrm>
                            <a:custGeom>
                              <a:avLst/>
                              <a:gdLst/>
                              <a:ahLst/>
                              <a:rect l="l" t="t" r="r" b="b"/>
                              <a:pathLst>
                                <a:path w="4102" h="15146">
                                  <a:moveTo>
                                    <a:pt x="1" y="1"/>
                                  </a:moveTo>
                                  <a:lnTo>
                                    <a:pt x="4101" y="15146"/>
                                  </a:lnTo>
                                </a:path>
                              </a:pathLst>
                            </a:custGeom>
                            <a:noFill/>
                            <a:ln w="1800">
                              <a:solidFill>
                                <a:srgbClr val="a5b7c5"/>
                              </a:solidFill>
                              <a:miter/>
                            </a:ln>
                          </p:spPr>
                          <p:style>
                            <a:lnRef idx="0"/>
                            <a:fillRef idx="0"/>
                            <a:effectRef idx="0"/>
                            <a:fontRef idx="minor"/>
                          </p:style>
                        </p:sp>
                        <p:sp>
                          <p:nvSpPr>
                            <p:cNvPr id="386" name="CustomShape 266"/>
                            <p:cNvSpPr/>
                            <p:nvPr/>
                          </p:nvSpPr>
                          <p:spPr>
                            <a:xfrm>
                              <a:off x="4816080" y="1240560"/>
                              <a:ext cx="23760" cy="78120"/>
                            </a:xfrm>
                            <a:custGeom>
                              <a:avLst/>
                              <a:gdLst/>
                              <a:ahLst/>
                              <a:rect l="l" t="t" r="r" b="b"/>
                              <a:pathLst>
                                <a:path w="2904" h="9267">
                                  <a:moveTo>
                                    <a:pt x="0" y="1"/>
                                  </a:moveTo>
                                  <a:lnTo>
                                    <a:pt x="2904" y="9267"/>
                                  </a:lnTo>
                                </a:path>
                              </a:pathLst>
                            </a:custGeom>
                            <a:noFill/>
                            <a:ln w="1800">
                              <a:solidFill>
                                <a:srgbClr val="a5b7c5"/>
                              </a:solidFill>
                              <a:miter/>
                            </a:ln>
                          </p:spPr>
                          <p:style>
                            <a:lnRef idx="0"/>
                            <a:fillRef idx="0"/>
                            <a:effectRef idx="0"/>
                            <a:fontRef idx="minor"/>
                          </p:style>
                        </p:sp>
                        <p:sp>
                          <p:nvSpPr>
                            <p:cNvPr id="387" name="CustomShape 267"/>
                            <p:cNvSpPr/>
                            <p:nvPr/>
                          </p:nvSpPr>
                          <p:spPr>
                            <a:xfrm>
                              <a:off x="4776480" y="1288080"/>
                              <a:ext cx="63360" cy="30600"/>
                            </a:xfrm>
                            <a:custGeom>
                              <a:avLst/>
                              <a:gdLst/>
                              <a:ahLst/>
                              <a:rect l="l" t="t" r="r" b="b"/>
                              <a:pathLst>
                                <a:path w="7670" h="3666">
                                  <a:moveTo>
                                    <a:pt x="0" y="1"/>
                                  </a:moveTo>
                                  <a:lnTo>
                                    <a:pt x="7670" y="3666"/>
                                  </a:lnTo>
                                </a:path>
                              </a:pathLst>
                            </a:custGeom>
                            <a:noFill/>
                            <a:ln w="1800">
                              <a:solidFill>
                                <a:srgbClr val="a5b7c5"/>
                              </a:solidFill>
                              <a:miter/>
                            </a:ln>
                          </p:spPr>
                          <p:style>
                            <a:lnRef idx="0"/>
                            <a:fillRef idx="0"/>
                            <a:effectRef idx="0"/>
                            <a:fontRef idx="minor"/>
                          </p:style>
                        </p:sp>
                        <p:grpSp>
                          <p:nvGrpSpPr>
                            <p:cNvPr id="388" name="Group 268"/>
                            <p:cNvGrpSpPr/>
                            <p:nvPr/>
                          </p:nvGrpSpPr>
                          <p:grpSpPr>
                            <a:xfrm>
                              <a:off x="4424760" y="696960"/>
                              <a:ext cx="1314000" cy="1099080"/>
                              <a:chOff x="4424760" y="696960"/>
                              <a:chExt cx="1314000" cy="1099080"/>
                            </a:xfrm>
                          </p:grpSpPr>
                          <p:sp>
                            <p:nvSpPr>
                              <p:cNvPr id="389" name="CustomShape 269"/>
                              <p:cNvSpPr/>
                              <p:nvPr/>
                            </p:nvSpPr>
                            <p:spPr>
                              <a:xfrm>
                                <a:off x="4436640" y="1273320"/>
                                <a:ext cx="97920" cy="98640"/>
                              </a:xfrm>
                              <a:custGeom>
                                <a:avLst/>
                                <a:gdLst/>
                                <a:ahLst/>
                                <a:rect l="l" t="t" r="r" b="b"/>
                                <a:pathLst>
                                  <a:path w="11819" h="11662">
                                    <a:moveTo>
                                      <a:pt x="0" y="0"/>
                                    </a:moveTo>
                                    <a:lnTo>
                                      <a:pt x="11819" y="11662"/>
                                    </a:lnTo>
                                  </a:path>
                                </a:pathLst>
                              </a:custGeom>
                              <a:noFill/>
                              <a:ln w="1800">
                                <a:solidFill>
                                  <a:srgbClr val="a5b7c5"/>
                                </a:solidFill>
                                <a:miter/>
                              </a:ln>
                            </p:spPr>
                            <p:style>
                              <a:lnRef idx="0"/>
                              <a:fillRef idx="0"/>
                              <a:effectRef idx="0"/>
                              <a:fontRef idx="minor"/>
                            </p:style>
                          </p:sp>
                          <p:sp>
                            <p:nvSpPr>
                              <p:cNvPr id="390" name="CustomShape 270"/>
                              <p:cNvSpPr/>
                              <p:nvPr/>
                            </p:nvSpPr>
                            <p:spPr>
                              <a:xfrm>
                                <a:off x="4534920" y="1180440"/>
                                <a:ext cx="35280" cy="191160"/>
                              </a:xfrm>
                              <a:custGeom>
                                <a:avLst/>
                                <a:gdLst/>
                                <a:ahLst/>
                                <a:rect l="l" t="t" r="r" b="b"/>
                                <a:pathLst>
                                  <a:path w="4271" h="22610">
                                    <a:moveTo>
                                      <a:pt x="1" y="22610"/>
                                    </a:moveTo>
                                    <a:lnTo>
                                      <a:pt x="4271" y="1"/>
                                    </a:lnTo>
                                  </a:path>
                                </a:pathLst>
                              </a:custGeom>
                              <a:noFill/>
                              <a:ln w="1800">
                                <a:solidFill>
                                  <a:srgbClr val="a5b7c5"/>
                                </a:solidFill>
                                <a:miter/>
                              </a:ln>
                            </p:spPr>
                            <p:style>
                              <a:lnRef idx="0"/>
                              <a:fillRef idx="0"/>
                              <a:effectRef idx="0"/>
                              <a:fontRef idx="minor"/>
                            </p:style>
                          </p:sp>
                          <p:sp>
                            <p:nvSpPr>
                              <p:cNvPr id="391" name="CustomShape 271"/>
                              <p:cNvSpPr/>
                              <p:nvPr/>
                            </p:nvSpPr>
                            <p:spPr>
                              <a:xfrm>
                                <a:off x="4570200" y="1180440"/>
                                <a:ext cx="74520" cy="223560"/>
                              </a:xfrm>
                              <a:custGeom>
                                <a:avLst/>
                                <a:gdLst/>
                                <a:ahLst/>
                                <a:rect l="l" t="t" r="r" b="b"/>
                                <a:pathLst>
                                  <a:path w="9025" h="26409">
                                    <a:moveTo>
                                      <a:pt x="1" y="1"/>
                                    </a:moveTo>
                                    <a:lnTo>
                                      <a:pt x="9025" y="26408"/>
                                    </a:lnTo>
                                  </a:path>
                                </a:pathLst>
                              </a:custGeom>
                              <a:noFill/>
                              <a:ln w="1800">
                                <a:solidFill>
                                  <a:srgbClr val="a5b7c5"/>
                                </a:solidFill>
                                <a:miter/>
                              </a:ln>
                            </p:spPr>
                            <p:style>
                              <a:lnRef idx="0"/>
                              <a:fillRef idx="0"/>
                              <a:effectRef idx="0"/>
                              <a:fontRef idx="minor"/>
                            </p:style>
                          </p:sp>
                          <p:sp>
                            <p:nvSpPr>
                              <p:cNvPr id="392" name="CustomShape 272"/>
                              <p:cNvSpPr/>
                              <p:nvPr/>
                            </p:nvSpPr>
                            <p:spPr>
                              <a:xfrm>
                                <a:off x="4672080" y="1226160"/>
                                <a:ext cx="46080" cy="149760"/>
                              </a:xfrm>
                              <a:custGeom>
                                <a:avLst/>
                                <a:gdLst/>
                                <a:ahLst/>
                                <a:rect l="l" t="t" r="r" b="b"/>
                                <a:pathLst>
                                  <a:path w="5614" h="17711">
                                    <a:moveTo>
                                      <a:pt x="5614" y="17711"/>
                                    </a:moveTo>
                                    <a:lnTo>
                                      <a:pt x="1" y="1"/>
                                    </a:lnTo>
                                  </a:path>
                                </a:pathLst>
                              </a:custGeom>
                              <a:noFill/>
                              <a:ln w="1800">
                                <a:solidFill>
                                  <a:srgbClr val="a5b7c5"/>
                                </a:solidFill>
                                <a:miter/>
                              </a:ln>
                            </p:spPr>
                            <p:style>
                              <a:lnRef idx="0"/>
                              <a:fillRef idx="0"/>
                              <a:effectRef idx="0"/>
                              <a:fontRef idx="minor"/>
                            </p:style>
                          </p:sp>
                          <p:sp>
                            <p:nvSpPr>
                              <p:cNvPr id="393" name="CustomShape 273"/>
                              <p:cNvSpPr/>
                              <p:nvPr/>
                            </p:nvSpPr>
                            <p:spPr>
                              <a:xfrm>
                                <a:off x="4645080" y="1226160"/>
                                <a:ext cx="26280" cy="177840"/>
                              </a:xfrm>
                              <a:custGeom>
                                <a:avLst/>
                                <a:gdLst/>
                                <a:ahLst/>
                                <a:rect l="l" t="t" r="r" b="b"/>
                                <a:pathLst>
                                  <a:path w="3219" h="21026">
                                    <a:moveTo>
                                      <a:pt x="3219" y="1"/>
                                    </a:moveTo>
                                    <a:lnTo>
                                      <a:pt x="1" y="21025"/>
                                    </a:lnTo>
                                  </a:path>
                                </a:pathLst>
                              </a:custGeom>
                              <a:noFill/>
                              <a:ln w="1800">
                                <a:solidFill>
                                  <a:srgbClr val="a5b7c5"/>
                                </a:solidFill>
                                <a:miter/>
                              </a:ln>
                            </p:spPr>
                            <p:style>
                              <a:lnRef idx="0"/>
                              <a:fillRef idx="0"/>
                              <a:effectRef idx="0"/>
                              <a:fontRef idx="minor"/>
                            </p:style>
                          </p:sp>
                          <p:sp>
                            <p:nvSpPr>
                              <p:cNvPr id="394" name="CustomShape 274"/>
                              <p:cNvSpPr/>
                              <p:nvPr/>
                            </p:nvSpPr>
                            <p:spPr>
                              <a:xfrm>
                                <a:off x="4534920" y="1371960"/>
                                <a:ext cx="111960" cy="26640"/>
                              </a:xfrm>
                              <a:custGeom>
                                <a:avLst/>
                                <a:gdLst/>
                                <a:ahLst/>
                                <a:rect l="l" t="t" r="r" b="b"/>
                                <a:pathLst>
                                  <a:path w="13525" h="3207">
                                    <a:moveTo>
                                      <a:pt x="1" y="1"/>
                                    </a:moveTo>
                                    <a:lnTo>
                                      <a:pt x="13525" y="3206"/>
                                    </a:lnTo>
                                  </a:path>
                                </a:pathLst>
                              </a:custGeom>
                              <a:noFill/>
                              <a:ln w="1800">
                                <a:solidFill>
                                  <a:srgbClr val="a5b7c5"/>
                                </a:solidFill>
                                <a:miter/>
                              </a:ln>
                            </p:spPr>
                            <p:style>
                              <a:lnRef idx="0"/>
                              <a:fillRef idx="0"/>
                              <a:effectRef idx="0"/>
                              <a:fontRef idx="minor"/>
                            </p:style>
                          </p:sp>
                          <p:sp>
                            <p:nvSpPr>
                              <p:cNvPr id="395" name="CustomShape 275"/>
                              <p:cNvSpPr/>
                              <p:nvPr/>
                            </p:nvSpPr>
                            <p:spPr>
                              <a:xfrm>
                                <a:off x="4521960" y="1371960"/>
                                <a:ext cx="12600" cy="84960"/>
                              </a:xfrm>
                              <a:custGeom>
                                <a:avLst/>
                                <a:gdLst/>
                                <a:ahLst/>
                                <a:rect l="l" t="t" r="r" b="b"/>
                                <a:pathLst>
                                  <a:path w="1561" h="10078">
                                    <a:moveTo>
                                      <a:pt x="1561" y="1"/>
                                    </a:moveTo>
                                    <a:lnTo>
                                      <a:pt x="0" y="10077"/>
                                    </a:lnTo>
                                  </a:path>
                                </a:pathLst>
                              </a:custGeom>
                              <a:noFill/>
                              <a:ln w="1800">
                                <a:solidFill>
                                  <a:srgbClr val="a5b7c5"/>
                                </a:solidFill>
                                <a:miter/>
                              </a:ln>
                            </p:spPr>
                            <p:style>
                              <a:lnRef idx="0"/>
                              <a:fillRef idx="0"/>
                              <a:effectRef idx="0"/>
                              <a:fontRef idx="minor"/>
                            </p:style>
                          </p:sp>
                          <p:sp>
                            <p:nvSpPr>
                              <p:cNvPr id="396" name="CustomShape 276"/>
                              <p:cNvSpPr/>
                              <p:nvPr/>
                            </p:nvSpPr>
                            <p:spPr>
                              <a:xfrm>
                                <a:off x="4429800" y="1371960"/>
                                <a:ext cx="104760" cy="36720"/>
                              </a:xfrm>
                              <a:custGeom>
                                <a:avLst/>
                                <a:gdLst/>
                                <a:ahLst/>
                                <a:rect l="l" t="t" r="r" b="b"/>
                                <a:pathLst>
                                  <a:path w="12642" h="4392">
                                    <a:moveTo>
                                      <a:pt x="0" y="4392"/>
                                    </a:moveTo>
                                    <a:lnTo>
                                      <a:pt x="12642" y="1"/>
                                    </a:lnTo>
                                  </a:path>
                                </a:pathLst>
                              </a:custGeom>
                              <a:noFill/>
                              <a:ln w="1800">
                                <a:solidFill>
                                  <a:srgbClr val="a5b7c5"/>
                                </a:solidFill>
                                <a:miter/>
                              </a:ln>
                            </p:spPr>
                            <p:style>
                              <a:lnRef idx="0"/>
                              <a:fillRef idx="0"/>
                              <a:effectRef idx="0"/>
                              <a:fontRef idx="minor"/>
                            </p:style>
                          </p:sp>
                          <p:sp>
                            <p:nvSpPr>
                              <p:cNvPr id="397" name="CustomShape 277"/>
                              <p:cNvSpPr/>
                              <p:nvPr/>
                            </p:nvSpPr>
                            <p:spPr>
                              <a:xfrm>
                                <a:off x="4534920" y="1371960"/>
                                <a:ext cx="52920" cy="126720"/>
                              </a:xfrm>
                              <a:custGeom>
                                <a:avLst/>
                                <a:gdLst/>
                                <a:ahLst/>
                                <a:rect l="l" t="t" r="r" b="b"/>
                                <a:pathLst>
                                  <a:path w="6400" h="15001">
                                    <a:moveTo>
                                      <a:pt x="1" y="1"/>
                                    </a:moveTo>
                                    <a:lnTo>
                                      <a:pt x="6400" y="15001"/>
                                    </a:lnTo>
                                  </a:path>
                                </a:pathLst>
                              </a:custGeom>
                              <a:noFill/>
                              <a:ln w="1800">
                                <a:solidFill>
                                  <a:srgbClr val="a5b7c5"/>
                                </a:solidFill>
                                <a:miter/>
                              </a:ln>
                            </p:spPr>
                            <p:style>
                              <a:lnRef idx="0"/>
                              <a:fillRef idx="0"/>
                              <a:effectRef idx="0"/>
                              <a:fontRef idx="minor"/>
                            </p:style>
                          </p:sp>
                          <p:sp>
                            <p:nvSpPr>
                              <p:cNvPr id="398" name="CustomShape 278"/>
                              <p:cNvSpPr/>
                              <p:nvPr/>
                            </p:nvSpPr>
                            <p:spPr>
                              <a:xfrm>
                                <a:off x="4587840" y="1399320"/>
                                <a:ext cx="58680" cy="99720"/>
                              </a:xfrm>
                              <a:custGeom>
                                <a:avLst/>
                                <a:gdLst/>
                                <a:ahLst/>
                                <a:rect l="l" t="t" r="r" b="b"/>
                                <a:pathLst>
                                  <a:path w="7126" h="11795">
                                    <a:moveTo>
                                      <a:pt x="1" y="11795"/>
                                    </a:moveTo>
                                    <a:lnTo>
                                      <a:pt x="7126" y="0"/>
                                    </a:lnTo>
                                  </a:path>
                                </a:pathLst>
                              </a:custGeom>
                              <a:noFill/>
                              <a:ln w="1800">
                                <a:solidFill>
                                  <a:srgbClr val="a5b7c5"/>
                                </a:solidFill>
                                <a:miter/>
                              </a:ln>
                            </p:spPr>
                            <p:style>
                              <a:lnRef idx="0"/>
                              <a:fillRef idx="0"/>
                              <a:effectRef idx="0"/>
                              <a:fontRef idx="minor"/>
                            </p:style>
                          </p:sp>
                          <p:sp>
                            <p:nvSpPr>
                              <p:cNvPr id="399" name="CustomShape 279"/>
                              <p:cNvSpPr/>
                              <p:nvPr/>
                            </p:nvSpPr>
                            <p:spPr>
                              <a:xfrm>
                                <a:off x="4752000" y="1264680"/>
                                <a:ext cx="36360" cy="95760"/>
                              </a:xfrm>
                              <a:custGeom>
                                <a:avLst/>
                                <a:gdLst/>
                                <a:ahLst/>
                                <a:rect l="l" t="t" r="r" b="b"/>
                                <a:pathLst>
                                  <a:path w="4441" h="11348">
                                    <a:moveTo>
                                      <a:pt x="4440" y="11347"/>
                                    </a:moveTo>
                                    <a:lnTo>
                                      <a:pt x="1" y="0"/>
                                    </a:lnTo>
                                  </a:path>
                                </a:pathLst>
                              </a:custGeom>
                              <a:noFill/>
                              <a:ln w="1800">
                                <a:solidFill>
                                  <a:srgbClr val="a5b7c5"/>
                                </a:solidFill>
                                <a:miter/>
                              </a:ln>
                            </p:spPr>
                            <p:style>
                              <a:lnRef idx="0"/>
                              <a:fillRef idx="0"/>
                              <a:effectRef idx="0"/>
                              <a:fontRef idx="minor"/>
                            </p:style>
                          </p:sp>
                          <p:sp>
                            <p:nvSpPr>
                              <p:cNvPr id="400" name="CustomShape 280"/>
                              <p:cNvSpPr/>
                              <p:nvPr/>
                            </p:nvSpPr>
                            <p:spPr>
                              <a:xfrm>
                                <a:off x="4436640" y="1197000"/>
                                <a:ext cx="52200" cy="75960"/>
                              </a:xfrm>
                              <a:custGeom>
                                <a:avLst/>
                                <a:gdLst/>
                                <a:ahLst/>
                                <a:rect l="l" t="t" r="r" b="b"/>
                                <a:pathLst>
                                  <a:path w="6327" h="9013">
                                    <a:moveTo>
                                      <a:pt x="0" y="9012"/>
                                    </a:moveTo>
                                    <a:lnTo>
                                      <a:pt x="6327" y="0"/>
                                    </a:lnTo>
                                  </a:path>
                                </a:pathLst>
                              </a:custGeom>
                              <a:noFill/>
                              <a:ln w="1800">
                                <a:solidFill>
                                  <a:srgbClr val="a5b7c5"/>
                                </a:solidFill>
                                <a:miter/>
                              </a:ln>
                            </p:spPr>
                            <p:style>
                              <a:lnRef idx="0"/>
                              <a:fillRef idx="0"/>
                              <a:effectRef idx="0"/>
                              <a:fontRef idx="minor"/>
                            </p:style>
                          </p:sp>
                          <p:sp>
                            <p:nvSpPr>
                              <p:cNvPr id="401" name="CustomShape 281"/>
                              <p:cNvSpPr/>
                              <p:nvPr/>
                            </p:nvSpPr>
                            <p:spPr>
                              <a:xfrm>
                                <a:off x="4489560" y="1176480"/>
                                <a:ext cx="84600" cy="21600"/>
                              </a:xfrm>
                              <a:custGeom>
                                <a:avLst/>
                                <a:gdLst/>
                                <a:ahLst/>
                                <a:rect l="l" t="t" r="r" b="b"/>
                                <a:pathLst>
                                  <a:path w="10247" h="2577">
                                    <a:moveTo>
                                      <a:pt x="1" y="2577"/>
                                    </a:moveTo>
                                    <a:lnTo>
                                      <a:pt x="10247" y="0"/>
                                    </a:lnTo>
                                  </a:path>
                                </a:pathLst>
                              </a:custGeom>
                              <a:noFill/>
                              <a:ln w="1800">
                                <a:solidFill>
                                  <a:srgbClr val="a5b7c5"/>
                                </a:solidFill>
                                <a:miter/>
                              </a:ln>
                            </p:spPr>
                            <p:style>
                              <a:lnRef idx="0"/>
                              <a:fillRef idx="0"/>
                              <a:effectRef idx="0"/>
                              <a:fontRef idx="minor"/>
                            </p:style>
                          </p:sp>
                          <p:grpSp>
                            <p:nvGrpSpPr>
                              <p:cNvPr id="402" name="Group 282"/>
                              <p:cNvGrpSpPr/>
                              <p:nvPr/>
                            </p:nvGrpSpPr>
                            <p:grpSpPr>
                              <a:xfrm>
                                <a:off x="4424760" y="696960"/>
                                <a:ext cx="1314000" cy="1099080"/>
                                <a:chOff x="4424760" y="696960"/>
                                <a:chExt cx="1314000" cy="1099080"/>
                              </a:xfrm>
                            </p:grpSpPr>
                            <p:sp>
                              <p:nvSpPr>
                                <p:cNvPr id="403" name="CustomShape 283"/>
                                <p:cNvSpPr/>
                                <p:nvPr/>
                              </p:nvSpPr>
                              <p:spPr>
                                <a:xfrm>
                                  <a:off x="4608720" y="1518480"/>
                                  <a:ext cx="97920" cy="57600"/>
                                </a:xfrm>
                                <a:custGeom>
                                  <a:avLst/>
                                  <a:gdLst/>
                                  <a:ahLst/>
                                  <a:rect l="l" t="t" r="r" b="b"/>
                                  <a:pathLst>
                                    <a:path w="11820" h="6836">
                                      <a:moveTo>
                                        <a:pt x="1" y="6836"/>
                                      </a:moveTo>
                                      <a:lnTo>
                                        <a:pt x="11819" y="1"/>
                                      </a:lnTo>
                                    </a:path>
                                  </a:pathLst>
                                </a:custGeom>
                                <a:noFill/>
                                <a:ln w="1800">
                                  <a:solidFill>
                                    <a:srgbClr val="a5b7c5"/>
                                  </a:solidFill>
                                  <a:miter/>
                                </a:ln>
                              </p:spPr>
                              <p:style>
                                <a:lnRef idx="0"/>
                                <a:fillRef idx="0"/>
                                <a:effectRef idx="0"/>
                                <a:fontRef idx="minor"/>
                              </p:style>
                            </p:sp>
                            <p:sp>
                              <p:nvSpPr>
                                <p:cNvPr id="404" name="CustomShape 284"/>
                                <p:cNvSpPr/>
                                <p:nvPr/>
                              </p:nvSpPr>
                              <p:spPr>
                                <a:xfrm>
                                  <a:off x="4706640" y="1504440"/>
                                  <a:ext cx="109080" cy="13680"/>
                                </a:xfrm>
                                <a:custGeom>
                                  <a:avLst/>
                                  <a:gdLst/>
                                  <a:ahLst/>
                                  <a:rect l="l" t="t" r="r" b="b"/>
                                  <a:pathLst>
                                    <a:path w="13162" h="1670">
                                      <a:moveTo>
                                        <a:pt x="13161" y="0"/>
                                      </a:moveTo>
                                      <a:lnTo>
                                        <a:pt x="0" y="1670"/>
                                      </a:lnTo>
                                    </a:path>
                                  </a:pathLst>
                                </a:custGeom>
                                <a:noFill/>
                                <a:ln w="1800">
                                  <a:solidFill>
                                    <a:srgbClr val="a5b7c5"/>
                                  </a:solidFill>
                                  <a:miter/>
                                </a:ln>
                              </p:spPr>
                              <p:style>
                                <a:lnRef idx="0"/>
                                <a:fillRef idx="0"/>
                                <a:effectRef idx="0"/>
                                <a:fontRef idx="minor"/>
                              </p:style>
                            </p:sp>
                            <p:sp>
                              <p:nvSpPr>
                                <p:cNvPr id="405" name="CustomShape 285"/>
                                <p:cNvSpPr/>
                                <p:nvPr/>
                              </p:nvSpPr>
                              <p:spPr>
                                <a:xfrm>
                                  <a:off x="4706640" y="1514520"/>
                                  <a:ext cx="68040" cy="137520"/>
                                </a:xfrm>
                                <a:custGeom>
                                  <a:avLst/>
                                  <a:gdLst/>
                                  <a:ahLst/>
                                  <a:rect l="l" t="t" r="r" b="b"/>
                                  <a:pathLst>
                                    <a:path w="8239" h="16283">
                                      <a:moveTo>
                                        <a:pt x="0" y="0"/>
                                      </a:moveTo>
                                      <a:lnTo>
                                        <a:pt x="8238" y="16282"/>
                                      </a:lnTo>
                                    </a:path>
                                  </a:pathLst>
                                </a:custGeom>
                                <a:noFill/>
                                <a:ln w="1800">
                                  <a:solidFill>
                                    <a:srgbClr val="a5b7c5"/>
                                  </a:solidFill>
                                  <a:miter/>
                                </a:ln>
                              </p:spPr>
                              <p:style>
                                <a:lnRef idx="0"/>
                                <a:fillRef idx="0"/>
                                <a:effectRef idx="0"/>
                                <a:fontRef idx="minor"/>
                              </p:style>
                            </p:sp>
                            <p:sp>
                              <p:nvSpPr>
                                <p:cNvPr id="406" name="CustomShape 286"/>
                                <p:cNvSpPr/>
                                <p:nvPr/>
                              </p:nvSpPr>
                              <p:spPr>
                                <a:xfrm>
                                  <a:off x="4702680" y="1514520"/>
                                  <a:ext cx="3600" cy="177120"/>
                                </a:xfrm>
                                <a:custGeom>
                                  <a:avLst/>
                                  <a:gdLst/>
                                  <a:ahLst/>
                                  <a:rect l="l" t="t" r="r" b="b"/>
                                  <a:pathLst>
                                    <a:path w="485" h="20952">
                                      <a:moveTo>
                                        <a:pt x="0" y="20952"/>
                                      </a:moveTo>
                                      <a:lnTo>
                                        <a:pt x="484" y="0"/>
                                      </a:lnTo>
                                    </a:path>
                                  </a:pathLst>
                                </a:custGeom>
                                <a:noFill/>
                                <a:ln w="1800">
                                  <a:solidFill>
                                    <a:srgbClr val="a5b7c5"/>
                                  </a:solidFill>
                                  <a:miter/>
                                </a:ln>
                              </p:spPr>
                              <p:style>
                                <a:lnRef idx="0"/>
                                <a:fillRef idx="0"/>
                                <a:effectRef idx="0"/>
                                <a:fontRef idx="minor"/>
                              </p:style>
                            </p:sp>
                            <p:sp>
                              <p:nvSpPr>
                                <p:cNvPr id="407" name="CustomShape 287"/>
                                <p:cNvSpPr/>
                                <p:nvPr/>
                              </p:nvSpPr>
                              <p:spPr>
                                <a:xfrm>
                                  <a:off x="4702680" y="1688040"/>
                                  <a:ext cx="39240" cy="56880"/>
                                </a:xfrm>
                                <a:custGeom>
                                  <a:avLst/>
                                  <a:gdLst/>
                                  <a:ahLst/>
                                  <a:rect l="l" t="t" r="r" b="b"/>
                                  <a:pathLst>
                                    <a:path w="4779" h="6739">
                                      <a:moveTo>
                                        <a:pt x="4779" y="6739"/>
                                      </a:moveTo>
                                      <a:lnTo>
                                        <a:pt x="0" y="1"/>
                                      </a:lnTo>
                                    </a:path>
                                  </a:pathLst>
                                </a:custGeom>
                                <a:noFill/>
                                <a:ln w="1800">
                                  <a:solidFill>
                                    <a:srgbClr val="a5b7c5"/>
                                  </a:solidFill>
                                  <a:miter/>
                                </a:ln>
                              </p:spPr>
                              <p:style>
                                <a:lnRef idx="0"/>
                                <a:fillRef idx="0"/>
                                <a:effectRef idx="0"/>
                                <a:fontRef idx="minor"/>
                              </p:style>
                            </p:sp>
                            <p:sp>
                              <p:nvSpPr>
                                <p:cNvPr id="408" name="CustomShape 288"/>
                                <p:cNvSpPr/>
                                <p:nvPr/>
                              </p:nvSpPr>
                              <p:spPr>
                                <a:xfrm>
                                  <a:off x="4627080" y="1683000"/>
                                  <a:ext cx="75240" cy="4680"/>
                                </a:xfrm>
                                <a:custGeom>
                                  <a:avLst/>
                                  <a:gdLst/>
                                  <a:ahLst/>
                                  <a:rect l="l" t="t" r="r" b="b"/>
                                  <a:pathLst>
                                    <a:path w="9086" h="594">
                                      <a:moveTo>
                                        <a:pt x="9085" y="594"/>
                                      </a:moveTo>
                                      <a:lnTo>
                                        <a:pt x="1" y="1"/>
                                      </a:lnTo>
                                    </a:path>
                                  </a:pathLst>
                                </a:custGeom>
                                <a:noFill/>
                                <a:ln w="1800">
                                  <a:solidFill>
                                    <a:srgbClr val="a5b7c5"/>
                                  </a:solidFill>
                                  <a:miter/>
                                </a:ln>
                              </p:spPr>
                              <p:style>
                                <a:lnRef idx="0"/>
                                <a:fillRef idx="0"/>
                                <a:effectRef idx="0"/>
                                <a:fontRef idx="minor"/>
                              </p:style>
                            </p:sp>
                            <p:sp>
                              <p:nvSpPr>
                                <p:cNvPr id="409" name="CustomShape 289"/>
                                <p:cNvSpPr/>
                                <p:nvPr/>
                              </p:nvSpPr>
                              <p:spPr>
                                <a:xfrm>
                                  <a:off x="4702680" y="1652400"/>
                                  <a:ext cx="72000" cy="35280"/>
                                </a:xfrm>
                                <a:custGeom>
                                  <a:avLst/>
                                  <a:gdLst/>
                                  <a:ahLst/>
                                  <a:rect l="l" t="t" r="r" b="b"/>
                                  <a:pathLst>
                                    <a:path w="8723" h="4186">
                                      <a:moveTo>
                                        <a:pt x="0" y="4186"/>
                                      </a:moveTo>
                                      <a:lnTo>
                                        <a:pt x="8722" y="0"/>
                                      </a:lnTo>
                                    </a:path>
                                  </a:pathLst>
                                </a:custGeom>
                                <a:noFill/>
                                <a:ln w="1800">
                                  <a:solidFill>
                                    <a:srgbClr val="a5b7c5"/>
                                  </a:solidFill>
                                  <a:miter/>
                                </a:ln>
                              </p:spPr>
                              <p:style>
                                <a:lnRef idx="0"/>
                                <a:fillRef idx="0"/>
                                <a:effectRef idx="0"/>
                                <a:fontRef idx="minor"/>
                              </p:style>
                            </p:sp>
                            <p:grpSp>
                              <p:nvGrpSpPr>
                                <p:cNvPr id="410" name="Group 290"/>
                                <p:cNvGrpSpPr/>
                                <p:nvPr/>
                              </p:nvGrpSpPr>
                              <p:grpSpPr>
                                <a:xfrm>
                                  <a:off x="4424760" y="696960"/>
                                  <a:ext cx="1314000" cy="1099080"/>
                                  <a:chOff x="4424760" y="696960"/>
                                  <a:chExt cx="1314000" cy="1099080"/>
                                </a:xfrm>
                              </p:grpSpPr>
                              <p:sp>
                                <p:nvSpPr>
                                  <p:cNvPr id="411" name="CustomShape 291"/>
                                  <p:cNvSpPr/>
                                  <p:nvPr/>
                                </p:nvSpPr>
                                <p:spPr>
                                  <a:xfrm>
                                    <a:off x="4645800" y="1399320"/>
                                    <a:ext cx="60480" cy="118800"/>
                                  </a:xfrm>
                                  <a:custGeom>
                                    <a:avLst/>
                                    <a:gdLst/>
                                    <a:ahLst/>
                                    <a:rect l="l" t="t" r="r" b="b"/>
                                    <a:pathLst>
                                      <a:path w="7320" h="14081">
                                        <a:moveTo>
                                          <a:pt x="7319" y="14081"/>
                                        </a:moveTo>
                                        <a:lnTo>
                                          <a:pt x="1" y="0"/>
                                        </a:lnTo>
                                      </a:path>
                                    </a:pathLst>
                                  </a:custGeom>
                                  <a:noFill/>
                                  <a:ln w="1800">
                                    <a:solidFill>
                                      <a:srgbClr val="a5b7c5"/>
                                    </a:solidFill>
                                    <a:miter/>
                                  </a:ln>
                                </p:spPr>
                                <p:style>
                                  <a:lnRef idx="0"/>
                                  <a:fillRef idx="0"/>
                                  <a:effectRef idx="0"/>
                                  <a:fontRef idx="minor"/>
                                </p:style>
                              </p:sp>
                              <p:sp>
                                <p:nvSpPr>
                                  <p:cNvPr id="412" name="CustomShape 292"/>
                                  <p:cNvSpPr/>
                                  <p:nvPr/>
                                </p:nvSpPr>
                                <p:spPr>
                                  <a:xfrm>
                                    <a:off x="4706640" y="1376280"/>
                                    <a:ext cx="11520" cy="142200"/>
                                  </a:xfrm>
                                  <a:custGeom>
                                    <a:avLst/>
                                    <a:gdLst/>
                                    <a:ahLst/>
                                    <a:rect l="l" t="t" r="r" b="b"/>
                                    <a:pathLst>
                                      <a:path w="1428" h="16803">
                                        <a:moveTo>
                                          <a:pt x="0" y="16803"/>
                                        </a:moveTo>
                                        <a:lnTo>
                                          <a:pt x="1428" y="1"/>
                                        </a:lnTo>
                                      </a:path>
                                    </a:pathLst>
                                  </a:custGeom>
                                  <a:noFill/>
                                  <a:ln w="1800">
                                    <a:solidFill>
                                      <a:srgbClr val="a5b7c5"/>
                                    </a:solidFill>
                                    <a:miter/>
                                  </a:ln>
                                </p:spPr>
                                <p:style>
                                  <a:lnRef idx="0"/>
                                  <a:fillRef idx="0"/>
                                  <a:effectRef idx="0"/>
                                  <a:fontRef idx="minor"/>
                                </p:style>
                              </p:sp>
                              <p:sp>
                                <p:nvSpPr>
                                  <p:cNvPr id="413" name="CustomShape 293"/>
                                  <p:cNvSpPr/>
                                  <p:nvPr/>
                                </p:nvSpPr>
                                <p:spPr>
                                  <a:xfrm>
                                    <a:off x="4617360" y="1398600"/>
                                    <a:ext cx="27360" cy="177480"/>
                                  </a:xfrm>
                                  <a:custGeom>
                                    <a:avLst/>
                                    <a:gdLst/>
                                    <a:ahLst/>
                                    <a:rect l="l" t="t" r="r" b="b"/>
                                    <a:pathLst>
                                      <a:path w="3339" h="20977">
                                        <a:moveTo>
                                          <a:pt x="0" y="20977"/>
                                        </a:moveTo>
                                        <a:lnTo>
                                          <a:pt x="3339" y="1"/>
                                        </a:lnTo>
                                      </a:path>
                                    </a:pathLst>
                                  </a:custGeom>
                                  <a:noFill/>
                                  <a:ln w="1800">
                                    <a:solidFill>
                                      <a:srgbClr val="a5b7c5"/>
                                    </a:solidFill>
                                    <a:miter/>
                                  </a:ln>
                                </p:spPr>
                                <p:style>
                                  <a:lnRef idx="0"/>
                                  <a:fillRef idx="0"/>
                                  <a:effectRef idx="0"/>
                                  <a:fontRef idx="minor"/>
                                </p:style>
                              </p:sp>
                              <p:sp>
                                <p:nvSpPr>
                                  <p:cNvPr id="414" name="CustomShape 294"/>
                                  <p:cNvSpPr/>
                                  <p:nvPr/>
                                </p:nvSpPr>
                                <p:spPr>
                                  <a:xfrm>
                                    <a:off x="4707720" y="1359360"/>
                                    <a:ext cx="77760" cy="157320"/>
                                  </a:xfrm>
                                  <a:custGeom>
                                    <a:avLst/>
                                    <a:gdLst/>
                                    <a:ahLst/>
                                    <a:rect l="l" t="t" r="r" b="b"/>
                                    <a:pathLst>
                                      <a:path w="9412" h="18594">
                                        <a:moveTo>
                                          <a:pt x="0" y="18593"/>
                                        </a:moveTo>
                                        <a:lnTo>
                                          <a:pt x="9411" y="1"/>
                                        </a:lnTo>
                                      </a:path>
                                    </a:pathLst>
                                  </a:custGeom>
                                  <a:noFill/>
                                  <a:ln w="1800">
                                    <a:solidFill>
                                      <a:srgbClr val="a5b7c5"/>
                                    </a:solidFill>
                                    <a:miter/>
                                  </a:ln>
                                </p:spPr>
                                <p:style>
                                  <a:lnRef idx="0"/>
                                  <a:fillRef idx="0"/>
                                  <a:effectRef idx="0"/>
                                  <a:fontRef idx="minor"/>
                                </p:style>
                              </p:sp>
                              <p:sp>
                                <p:nvSpPr>
                                  <p:cNvPr id="415" name="CustomShape 295"/>
                                  <p:cNvSpPr/>
                                  <p:nvPr/>
                                </p:nvSpPr>
                                <p:spPr>
                                  <a:xfrm>
                                    <a:off x="4792320" y="1364760"/>
                                    <a:ext cx="23400" cy="139320"/>
                                  </a:xfrm>
                                  <a:custGeom>
                                    <a:avLst/>
                                    <a:gdLst/>
                                    <a:ahLst/>
                                    <a:rect l="l" t="t" r="r" b="b"/>
                                    <a:pathLst>
                                      <a:path w="2844" h="16465">
                                        <a:moveTo>
                                          <a:pt x="1" y="1"/>
                                        </a:moveTo>
                                        <a:lnTo>
                                          <a:pt x="2843" y="16464"/>
                                        </a:lnTo>
                                      </a:path>
                                    </a:pathLst>
                                  </a:custGeom>
                                  <a:noFill/>
                                  <a:ln w="1800">
                                    <a:solidFill>
                                      <a:srgbClr val="a5b7c5"/>
                                    </a:solidFill>
                                    <a:miter/>
                                  </a:ln>
                                </p:spPr>
                                <p:style>
                                  <a:lnRef idx="0"/>
                                  <a:fillRef idx="0"/>
                                  <a:effectRef idx="0"/>
                                  <a:fontRef idx="minor"/>
                                </p:style>
                              </p:sp>
                              <p:grpSp>
                                <p:nvGrpSpPr>
                                  <p:cNvPr id="416" name="Group 296"/>
                                  <p:cNvGrpSpPr/>
                                  <p:nvPr/>
                                </p:nvGrpSpPr>
                                <p:grpSpPr>
                                  <a:xfrm>
                                    <a:off x="4424760" y="696960"/>
                                    <a:ext cx="1314000" cy="1099080"/>
                                    <a:chOff x="4424760" y="696960"/>
                                    <a:chExt cx="1314000" cy="1099080"/>
                                  </a:xfrm>
                                </p:grpSpPr>
                                <p:sp>
                                  <p:nvSpPr>
                                    <p:cNvPr id="417" name="CustomShape 297"/>
                                    <p:cNvSpPr/>
                                    <p:nvPr/>
                                  </p:nvSpPr>
                                  <p:spPr>
                                    <a:xfrm>
                                      <a:off x="4424760" y="1180440"/>
                                      <a:ext cx="445680" cy="61560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fillRef idx="0"/>
                                    <a:effectRef idx="0"/>
                                    <a:fontRef idx="minor"/>
                                  </p:style>
                                </p:sp>
                                <p:sp>
                                  <p:nvSpPr>
                                    <p:cNvPr id="418" name="CustomShape 298"/>
                                    <p:cNvSpPr/>
                                    <p:nvPr/>
                                  </p:nvSpPr>
                                  <p:spPr>
                                    <a:xfrm>
                                      <a:off x="4465800" y="696960"/>
                                      <a:ext cx="1272960" cy="73692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fillRef idx="0"/>
                                    <a:effectRef idx="0"/>
                                    <a:fontRef idx="minor"/>
                                  </p:style>
                                </p:sp>
                                <p:sp>
                                  <p:nvSpPr>
                                    <p:cNvPr id="419" name="CustomShape 299"/>
                                    <p:cNvSpPr/>
                                    <p:nvPr/>
                                  </p:nvSpPr>
                                  <p:spPr>
                                    <a:xfrm>
                                      <a:off x="4770360" y="980640"/>
                                      <a:ext cx="204840" cy="38628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fillRef idx="0"/>
                                    <a:effectRef idx="0"/>
                                    <a:fontRef idx="minor"/>
                                  </p:style>
                                </p:sp>
                                <p:sp>
                                  <p:nvSpPr>
                                    <p:cNvPr id="420" name="CustomShape 300"/>
                                    <p:cNvSpPr/>
                                    <p:nvPr/>
                                  </p:nvSpPr>
                                  <p:spPr>
                                    <a:xfrm>
                                      <a:off x="4840200" y="1292400"/>
                                      <a:ext cx="26640" cy="26640"/>
                                    </a:xfrm>
                                    <a:custGeom>
                                      <a:avLst/>
                                      <a:gdLst/>
                                      <a:ahLst/>
                                      <a:rect l="l" t="t" r="r" b="b"/>
                                      <a:pathLst>
                                        <a:path w="3231" h="3182">
                                          <a:moveTo>
                                            <a:pt x="1" y="3182"/>
                                          </a:moveTo>
                                          <a:lnTo>
                                            <a:pt x="3231" y="0"/>
                                          </a:lnTo>
                                        </a:path>
                                      </a:pathLst>
                                    </a:custGeom>
                                    <a:noFill/>
                                    <a:ln w="1800">
                                      <a:solidFill>
                                        <a:srgbClr val="a5b7c5"/>
                                      </a:solidFill>
                                      <a:miter/>
                                    </a:ln>
                                  </p:spPr>
                                  <p:style>
                                    <a:lnRef idx="0"/>
                                    <a:fillRef idx="0"/>
                                    <a:effectRef idx="0"/>
                                    <a:fontRef idx="minor"/>
                                  </p:style>
                                </p:sp>
                              </p:grpSp>
                            </p:grpSp>
                          </p:grpSp>
                        </p:grpSp>
                        <p:sp>
                          <p:nvSpPr>
                            <p:cNvPr id="421" name="CustomShape 301"/>
                            <p:cNvSpPr/>
                            <p:nvPr/>
                          </p:nvSpPr>
                          <p:spPr>
                            <a:xfrm>
                              <a:off x="4753440" y="1218960"/>
                              <a:ext cx="5040" cy="46800"/>
                            </a:xfrm>
                            <a:custGeom>
                              <a:avLst/>
                              <a:gdLst/>
                              <a:ahLst/>
                              <a:rect l="l" t="t" r="r" b="b"/>
                              <a:pathLst>
                                <a:path w="654" h="5565">
                                  <a:moveTo>
                                    <a:pt x="653" y="0"/>
                                  </a:moveTo>
                                  <a:lnTo>
                                    <a:pt x="0" y="5565"/>
                                  </a:lnTo>
                                </a:path>
                              </a:pathLst>
                            </a:custGeom>
                            <a:noFill/>
                            <a:ln w="1800">
                              <a:solidFill>
                                <a:srgbClr val="a5b7c5"/>
                              </a:solidFill>
                              <a:miter/>
                            </a:ln>
                          </p:spPr>
                          <p:style>
                            <a:lnRef idx="0"/>
                            <a:fillRef idx="0"/>
                            <a:effectRef idx="0"/>
                            <a:fontRef idx="minor"/>
                          </p:style>
                        </p:sp>
                        <p:sp>
                          <p:nvSpPr>
                            <p:cNvPr id="422" name="CustomShape 302"/>
                            <p:cNvSpPr/>
                            <p:nvPr/>
                          </p:nvSpPr>
                          <p:spPr>
                            <a:xfrm>
                              <a:off x="4762800" y="1218960"/>
                              <a:ext cx="56880" cy="21240"/>
                            </a:xfrm>
                            <a:custGeom>
                              <a:avLst/>
                              <a:gdLst/>
                              <a:ahLst/>
                              <a:rect l="l" t="t" r="r" b="b"/>
                              <a:pathLst>
                                <a:path w="6872" h="2565">
                                  <a:moveTo>
                                    <a:pt x="0" y="0"/>
                                  </a:moveTo>
                                  <a:lnTo>
                                    <a:pt x="6871" y="2565"/>
                                  </a:lnTo>
                                </a:path>
                              </a:pathLst>
                            </a:custGeom>
                            <a:noFill/>
                            <a:ln w="1800">
                              <a:solidFill>
                                <a:srgbClr val="a5b7c5"/>
                              </a:solidFill>
                              <a:miter/>
                            </a:ln>
                          </p:spPr>
                          <p:style>
                            <a:lnRef idx="0"/>
                            <a:fillRef idx="0"/>
                            <a:effectRef idx="0"/>
                            <a:fontRef idx="minor"/>
                          </p:style>
                        </p:sp>
                        <p:sp>
                          <p:nvSpPr>
                            <p:cNvPr id="423" name="CustomShape 303"/>
                            <p:cNvSpPr/>
                            <p:nvPr/>
                          </p:nvSpPr>
                          <p:spPr>
                            <a:xfrm>
                              <a:off x="4724280" y="1232640"/>
                              <a:ext cx="28800" cy="33120"/>
                            </a:xfrm>
                            <a:custGeom>
                              <a:avLst/>
                              <a:gdLst/>
                              <a:ahLst/>
                              <a:rect l="l" t="t" r="r" b="b"/>
                              <a:pathLst>
                                <a:path w="3521" h="3969">
                                  <a:moveTo>
                                    <a:pt x="0" y="1"/>
                                  </a:moveTo>
                                  <a:lnTo>
                                    <a:pt x="3520" y="3969"/>
                                  </a:lnTo>
                                </a:path>
                              </a:pathLst>
                            </a:custGeom>
                            <a:noFill/>
                            <a:ln w="1800">
                              <a:solidFill>
                                <a:srgbClr val="a5b7c5"/>
                              </a:solidFill>
                              <a:miter/>
                            </a:ln>
                          </p:spPr>
                          <p:style>
                            <a:lnRef idx="0"/>
                            <a:fillRef idx="0"/>
                            <a:effectRef idx="0"/>
                            <a:fontRef idx="minor"/>
                          </p:style>
                        </p:sp>
                      </p:grpSp>
                    </p:grpSp>
                    <p:sp>
                      <p:nvSpPr>
                        <p:cNvPr id="424" name="CustomShape 304"/>
                        <p:cNvSpPr/>
                        <p:nvPr/>
                      </p:nvSpPr>
                      <p:spPr>
                        <a:xfrm>
                          <a:off x="4820760" y="797760"/>
                          <a:ext cx="153720" cy="180720"/>
                        </a:xfrm>
                        <a:custGeom>
                          <a:avLst/>
                          <a:gdLst/>
                          <a:ahLst/>
                          <a:rect l="l" t="t" r="r" b="b"/>
                          <a:pathLst>
                            <a:path w="18570" h="21376">
                              <a:moveTo>
                                <a:pt x="1" y="21376"/>
                              </a:moveTo>
                              <a:lnTo>
                                <a:pt x="18569" y="1"/>
                              </a:lnTo>
                            </a:path>
                          </a:pathLst>
                        </a:custGeom>
                        <a:noFill/>
                        <a:ln w="1800">
                          <a:solidFill>
                            <a:srgbClr val="a5b7c5"/>
                          </a:solidFill>
                          <a:miter/>
                        </a:ln>
                      </p:spPr>
                      <p:style>
                        <a:lnRef idx="0"/>
                        <a:fillRef idx="0"/>
                        <a:effectRef idx="0"/>
                        <a:fontRef idx="minor"/>
                      </p:style>
                    </p:sp>
                  </p:grpSp>
                </p:grpSp>
              </p:grpSp>
            </p:grpSp>
          </p:grpSp>
          <p:grpSp>
            <p:nvGrpSpPr>
              <p:cNvPr id="425" name="Group 305"/>
              <p:cNvGrpSpPr/>
              <p:nvPr/>
            </p:nvGrpSpPr>
            <p:grpSpPr>
              <a:xfrm>
                <a:off x="4442040" y="1122840"/>
                <a:ext cx="39600" cy="34560"/>
                <a:chOff x="4442040" y="1122840"/>
                <a:chExt cx="39600" cy="34560"/>
              </a:xfrm>
            </p:grpSpPr>
            <p:sp>
              <p:nvSpPr>
                <p:cNvPr id="426" name="CustomShape 306"/>
                <p:cNvSpPr/>
                <p:nvPr/>
              </p:nvSpPr>
              <p:spPr>
                <a:xfrm>
                  <a:off x="4442040" y="1122840"/>
                  <a:ext cx="39600" cy="3456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427" name="CustomShape 307"/>
                <p:cNvSpPr/>
                <p:nvPr/>
              </p:nvSpPr>
              <p:spPr>
                <a:xfrm>
                  <a:off x="4458240" y="1133280"/>
                  <a:ext cx="13320" cy="1368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style>
                <a:lnRef idx="0"/>
                <a:fillRef idx="0"/>
                <a:effectRef idx="0"/>
                <a:fontRef idx="minor"/>
              </p:style>
            </p:sp>
          </p:grpSp>
          <p:grpSp>
            <p:nvGrpSpPr>
              <p:cNvPr id="428" name="Group 308"/>
              <p:cNvGrpSpPr/>
              <p:nvPr/>
            </p:nvGrpSpPr>
            <p:grpSpPr>
              <a:xfrm>
                <a:off x="4491000" y="1042920"/>
                <a:ext cx="39600" cy="34560"/>
                <a:chOff x="4491000" y="1042920"/>
                <a:chExt cx="39600" cy="34560"/>
              </a:xfrm>
            </p:grpSpPr>
            <p:sp>
              <p:nvSpPr>
                <p:cNvPr id="429" name="CustomShape 309"/>
                <p:cNvSpPr/>
                <p:nvPr/>
              </p:nvSpPr>
              <p:spPr>
                <a:xfrm>
                  <a:off x="4491000" y="1042920"/>
                  <a:ext cx="39600" cy="3456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430" name="CustomShape 310"/>
                <p:cNvSpPr/>
                <p:nvPr/>
              </p:nvSpPr>
              <p:spPr>
                <a:xfrm>
                  <a:off x="4507200" y="1053000"/>
                  <a:ext cx="13320" cy="1368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431" name="Group 311"/>
              <p:cNvGrpSpPr/>
              <p:nvPr/>
            </p:nvGrpSpPr>
            <p:grpSpPr>
              <a:xfrm>
                <a:off x="4498200" y="1440720"/>
                <a:ext cx="39600" cy="34560"/>
                <a:chOff x="4498200" y="1440720"/>
                <a:chExt cx="39600" cy="34560"/>
              </a:xfrm>
            </p:grpSpPr>
            <p:sp>
              <p:nvSpPr>
                <p:cNvPr id="432" name="CustomShape 312"/>
                <p:cNvSpPr/>
                <p:nvPr/>
              </p:nvSpPr>
              <p:spPr>
                <a:xfrm>
                  <a:off x="4498200" y="1440720"/>
                  <a:ext cx="39600" cy="3456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style>
                <a:lnRef idx="0"/>
                <a:fillRef idx="0"/>
                <a:effectRef idx="0"/>
                <a:fontRef idx="minor"/>
              </p:style>
            </p:sp>
            <p:sp>
              <p:nvSpPr>
                <p:cNvPr id="433" name="CustomShape 313"/>
                <p:cNvSpPr/>
                <p:nvPr/>
              </p:nvSpPr>
              <p:spPr>
                <a:xfrm>
                  <a:off x="4514040" y="1451160"/>
                  <a:ext cx="13320" cy="1368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434" name="Group 314"/>
              <p:cNvGrpSpPr/>
              <p:nvPr/>
            </p:nvGrpSpPr>
            <p:grpSpPr>
              <a:xfrm>
                <a:off x="4412880" y="1256760"/>
                <a:ext cx="39600" cy="34560"/>
                <a:chOff x="4412880" y="1256760"/>
                <a:chExt cx="39600" cy="34560"/>
              </a:xfrm>
            </p:grpSpPr>
            <p:sp>
              <p:nvSpPr>
                <p:cNvPr id="435" name="CustomShape 315"/>
                <p:cNvSpPr/>
                <p:nvPr/>
              </p:nvSpPr>
              <p:spPr>
                <a:xfrm>
                  <a:off x="4412880" y="1256760"/>
                  <a:ext cx="39600" cy="3456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style>
                <a:lnRef idx="0"/>
                <a:fillRef idx="0"/>
                <a:effectRef idx="0"/>
                <a:fontRef idx="minor"/>
              </p:style>
            </p:sp>
            <p:sp>
              <p:nvSpPr>
                <p:cNvPr id="436" name="CustomShape 316"/>
                <p:cNvSpPr/>
                <p:nvPr/>
              </p:nvSpPr>
              <p:spPr>
                <a:xfrm>
                  <a:off x="4426560" y="1266840"/>
                  <a:ext cx="15840" cy="1368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style>
                <a:lnRef idx="0"/>
                <a:fillRef idx="0"/>
                <a:effectRef idx="0"/>
                <a:fontRef idx="minor"/>
              </p:style>
            </p:sp>
          </p:grpSp>
          <p:grpSp>
            <p:nvGrpSpPr>
              <p:cNvPr id="437" name="Group 317"/>
              <p:cNvGrpSpPr/>
              <p:nvPr/>
            </p:nvGrpSpPr>
            <p:grpSpPr>
              <a:xfrm>
                <a:off x="4465440" y="1180080"/>
                <a:ext cx="39600" cy="34560"/>
                <a:chOff x="4465440" y="1180080"/>
                <a:chExt cx="39600" cy="34560"/>
              </a:xfrm>
            </p:grpSpPr>
            <p:sp>
              <p:nvSpPr>
                <p:cNvPr id="438" name="CustomShape 318"/>
                <p:cNvSpPr/>
                <p:nvPr/>
              </p:nvSpPr>
              <p:spPr>
                <a:xfrm>
                  <a:off x="4465440" y="1180080"/>
                  <a:ext cx="39600" cy="3456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39" name="CustomShape 319"/>
                <p:cNvSpPr/>
                <p:nvPr/>
              </p:nvSpPr>
              <p:spPr>
                <a:xfrm>
                  <a:off x="4481280" y="1190880"/>
                  <a:ext cx="13320" cy="1368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style>
                <a:lnRef idx="0"/>
                <a:fillRef idx="0"/>
                <a:effectRef idx="0"/>
                <a:fontRef idx="minor"/>
              </p:style>
            </p:sp>
          </p:grpSp>
          <p:grpSp>
            <p:nvGrpSpPr>
              <p:cNvPr id="440" name="Group 320"/>
              <p:cNvGrpSpPr/>
              <p:nvPr/>
            </p:nvGrpSpPr>
            <p:grpSpPr>
              <a:xfrm>
                <a:off x="4593600" y="1074600"/>
                <a:ext cx="39600" cy="34560"/>
                <a:chOff x="4593600" y="1074600"/>
                <a:chExt cx="39600" cy="34560"/>
              </a:xfrm>
            </p:grpSpPr>
            <p:sp>
              <p:nvSpPr>
                <p:cNvPr id="441" name="CustomShape 321"/>
                <p:cNvSpPr/>
                <p:nvPr/>
              </p:nvSpPr>
              <p:spPr>
                <a:xfrm>
                  <a:off x="4593600" y="1074600"/>
                  <a:ext cx="39600" cy="3456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style>
                <a:lnRef idx="0"/>
                <a:fillRef idx="0"/>
                <a:effectRef idx="0"/>
                <a:fontRef idx="minor"/>
              </p:style>
            </p:sp>
            <p:sp>
              <p:nvSpPr>
                <p:cNvPr id="442" name="CustomShape 322"/>
                <p:cNvSpPr/>
                <p:nvPr/>
              </p:nvSpPr>
              <p:spPr>
                <a:xfrm>
                  <a:off x="4607280" y="1085400"/>
                  <a:ext cx="15840" cy="1368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style>
                <a:lnRef idx="0"/>
                <a:fillRef idx="0"/>
                <a:effectRef idx="0"/>
                <a:fontRef idx="minor"/>
              </p:style>
            </p:sp>
          </p:grpSp>
          <p:grpSp>
            <p:nvGrpSpPr>
              <p:cNvPr id="443" name="Group 323"/>
              <p:cNvGrpSpPr/>
              <p:nvPr/>
            </p:nvGrpSpPr>
            <p:grpSpPr>
              <a:xfrm>
                <a:off x="4664880" y="1156680"/>
                <a:ext cx="39600" cy="34560"/>
                <a:chOff x="4664880" y="1156680"/>
                <a:chExt cx="39600" cy="34560"/>
              </a:xfrm>
            </p:grpSpPr>
            <p:sp>
              <p:nvSpPr>
                <p:cNvPr id="444" name="CustomShape 324"/>
                <p:cNvSpPr/>
                <p:nvPr/>
              </p:nvSpPr>
              <p:spPr>
                <a:xfrm>
                  <a:off x="4664880" y="1156680"/>
                  <a:ext cx="39600" cy="3456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style>
                <a:lnRef idx="0"/>
                <a:fillRef idx="0"/>
                <a:effectRef idx="0"/>
                <a:fontRef idx="minor"/>
              </p:style>
            </p:sp>
            <p:sp>
              <p:nvSpPr>
                <p:cNvPr id="445" name="CustomShape 325"/>
                <p:cNvSpPr/>
                <p:nvPr/>
              </p:nvSpPr>
              <p:spPr>
                <a:xfrm>
                  <a:off x="4678560" y="1167120"/>
                  <a:ext cx="15840" cy="1368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style>
                <a:lnRef idx="0"/>
                <a:fillRef idx="0"/>
                <a:effectRef idx="0"/>
                <a:fontRef idx="minor"/>
              </p:style>
            </p:sp>
          </p:grpSp>
          <p:grpSp>
            <p:nvGrpSpPr>
              <p:cNvPr id="446" name="Group 326"/>
              <p:cNvGrpSpPr/>
              <p:nvPr/>
            </p:nvGrpSpPr>
            <p:grpSpPr>
              <a:xfrm>
                <a:off x="4591440" y="1559880"/>
                <a:ext cx="39600" cy="34560"/>
                <a:chOff x="4591440" y="1559880"/>
                <a:chExt cx="39600" cy="34560"/>
              </a:xfrm>
            </p:grpSpPr>
            <p:sp>
              <p:nvSpPr>
                <p:cNvPr id="447" name="CustomShape 327"/>
                <p:cNvSpPr/>
                <p:nvPr/>
              </p:nvSpPr>
              <p:spPr>
                <a:xfrm>
                  <a:off x="4591440" y="1559880"/>
                  <a:ext cx="39600" cy="3456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style>
                <a:lnRef idx="0"/>
                <a:fillRef idx="0"/>
                <a:effectRef idx="0"/>
                <a:fontRef idx="minor"/>
              </p:style>
            </p:sp>
            <p:sp>
              <p:nvSpPr>
                <p:cNvPr id="448" name="CustomShape 328"/>
                <p:cNvSpPr/>
                <p:nvPr/>
              </p:nvSpPr>
              <p:spPr>
                <a:xfrm>
                  <a:off x="4607640" y="1570320"/>
                  <a:ext cx="13320" cy="1368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style>
                <a:lnRef idx="0"/>
                <a:fillRef idx="0"/>
                <a:effectRef idx="0"/>
                <a:fontRef idx="minor"/>
              </p:style>
            </p:sp>
          </p:grpSp>
          <p:grpSp>
            <p:nvGrpSpPr>
              <p:cNvPr id="449" name="Group 329"/>
              <p:cNvGrpSpPr/>
              <p:nvPr/>
            </p:nvGrpSpPr>
            <p:grpSpPr>
              <a:xfrm>
                <a:off x="4630320" y="1779840"/>
                <a:ext cx="39600" cy="34560"/>
                <a:chOff x="4630320" y="1779840"/>
                <a:chExt cx="39600" cy="34560"/>
              </a:xfrm>
            </p:grpSpPr>
            <p:sp>
              <p:nvSpPr>
                <p:cNvPr id="450" name="CustomShape 330"/>
                <p:cNvSpPr/>
                <p:nvPr/>
              </p:nvSpPr>
              <p:spPr>
                <a:xfrm>
                  <a:off x="4630320" y="1779840"/>
                  <a:ext cx="39600" cy="3456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51" name="CustomShape 331"/>
                <p:cNvSpPr/>
                <p:nvPr/>
              </p:nvSpPr>
              <p:spPr>
                <a:xfrm>
                  <a:off x="4646160" y="1790280"/>
                  <a:ext cx="13320" cy="1368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452" name="Group 332"/>
              <p:cNvGrpSpPr/>
              <p:nvPr/>
            </p:nvGrpSpPr>
            <p:grpSpPr>
              <a:xfrm>
                <a:off x="4751280" y="1635840"/>
                <a:ext cx="39600" cy="34560"/>
                <a:chOff x="4751280" y="1635840"/>
                <a:chExt cx="39600" cy="34560"/>
              </a:xfrm>
            </p:grpSpPr>
            <p:sp>
              <p:nvSpPr>
                <p:cNvPr id="453" name="CustomShape 333"/>
                <p:cNvSpPr/>
                <p:nvPr/>
              </p:nvSpPr>
              <p:spPr>
                <a:xfrm>
                  <a:off x="4751280" y="1635840"/>
                  <a:ext cx="39600" cy="3456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style>
                <a:lnRef idx="0"/>
                <a:fillRef idx="0"/>
                <a:effectRef idx="0"/>
                <a:fontRef idx="minor"/>
              </p:style>
            </p:sp>
            <p:sp>
              <p:nvSpPr>
                <p:cNvPr id="454" name="CustomShape 334"/>
                <p:cNvSpPr/>
                <p:nvPr/>
              </p:nvSpPr>
              <p:spPr>
                <a:xfrm>
                  <a:off x="4764960" y="1646280"/>
                  <a:ext cx="15840" cy="1368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455" name="Group 335"/>
              <p:cNvGrpSpPr/>
              <p:nvPr/>
            </p:nvGrpSpPr>
            <p:grpSpPr>
              <a:xfrm>
                <a:off x="4764960" y="1344240"/>
                <a:ext cx="39600" cy="34560"/>
                <a:chOff x="4764960" y="1344240"/>
                <a:chExt cx="39600" cy="34560"/>
              </a:xfrm>
            </p:grpSpPr>
            <p:sp>
              <p:nvSpPr>
                <p:cNvPr id="456" name="CustomShape 336"/>
                <p:cNvSpPr/>
                <p:nvPr/>
              </p:nvSpPr>
              <p:spPr>
                <a:xfrm>
                  <a:off x="4764960" y="1344240"/>
                  <a:ext cx="39600" cy="3456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457" name="CustomShape 337"/>
                <p:cNvSpPr/>
                <p:nvPr/>
              </p:nvSpPr>
              <p:spPr>
                <a:xfrm>
                  <a:off x="4778640" y="1354680"/>
                  <a:ext cx="15840" cy="1368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fillRef idx="0"/>
                <a:effectRef idx="0"/>
                <a:fontRef idx="minor"/>
              </p:style>
            </p:sp>
          </p:grpSp>
          <p:grpSp>
            <p:nvGrpSpPr>
              <p:cNvPr id="458" name="Group 338"/>
              <p:cNvGrpSpPr/>
              <p:nvPr/>
            </p:nvGrpSpPr>
            <p:grpSpPr>
              <a:xfrm>
                <a:off x="4728240" y="1248120"/>
                <a:ext cx="39600" cy="34560"/>
                <a:chOff x="4728240" y="1248120"/>
                <a:chExt cx="39600" cy="34560"/>
              </a:xfrm>
            </p:grpSpPr>
            <p:sp>
              <p:nvSpPr>
                <p:cNvPr id="459" name="CustomShape 339"/>
                <p:cNvSpPr/>
                <p:nvPr/>
              </p:nvSpPr>
              <p:spPr>
                <a:xfrm>
                  <a:off x="4728240" y="1248120"/>
                  <a:ext cx="39600" cy="3456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style>
                <a:lnRef idx="0"/>
                <a:fillRef idx="0"/>
                <a:effectRef idx="0"/>
                <a:fontRef idx="minor"/>
              </p:style>
            </p:sp>
            <p:sp>
              <p:nvSpPr>
                <p:cNvPr id="460" name="CustomShape 340"/>
                <p:cNvSpPr/>
                <p:nvPr/>
              </p:nvSpPr>
              <p:spPr>
                <a:xfrm>
                  <a:off x="4741920" y="1258560"/>
                  <a:ext cx="15840" cy="1368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461" name="Group 341"/>
              <p:cNvGrpSpPr/>
              <p:nvPr/>
            </p:nvGrpSpPr>
            <p:grpSpPr>
              <a:xfrm>
                <a:off x="4847400" y="1382400"/>
                <a:ext cx="39600" cy="34560"/>
                <a:chOff x="4847400" y="1382400"/>
                <a:chExt cx="39600" cy="34560"/>
              </a:xfrm>
            </p:grpSpPr>
            <p:sp>
              <p:nvSpPr>
                <p:cNvPr id="462" name="CustomShape 342"/>
                <p:cNvSpPr/>
                <p:nvPr/>
              </p:nvSpPr>
              <p:spPr>
                <a:xfrm>
                  <a:off x="4847400" y="1382400"/>
                  <a:ext cx="39600" cy="3456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style>
                <a:lnRef idx="0"/>
                <a:fillRef idx="0"/>
                <a:effectRef idx="0"/>
                <a:fontRef idx="minor"/>
              </p:style>
            </p:sp>
            <p:sp>
              <p:nvSpPr>
                <p:cNvPr id="463" name="CustomShape 343"/>
                <p:cNvSpPr/>
                <p:nvPr/>
              </p:nvSpPr>
              <p:spPr>
                <a:xfrm>
                  <a:off x="4863240" y="1392840"/>
                  <a:ext cx="13320" cy="136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464" name="Group 344"/>
              <p:cNvGrpSpPr/>
              <p:nvPr/>
            </p:nvGrpSpPr>
            <p:grpSpPr>
              <a:xfrm>
                <a:off x="4648320" y="1209600"/>
                <a:ext cx="39600" cy="34560"/>
                <a:chOff x="4648320" y="1209600"/>
                <a:chExt cx="39600" cy="34560"/>
              </a:xfrm>
            </p:grpSpPr>
            <p:sp>
              <p:nvSpPr>
                <p:cNvPr id="465" name="CustomShape 345"/>
                <p:cNvSpPr/>
                <p:nvPr/>
              </p:nvSpPr>
              <p:spPr>
                <a:xfrm>
                  <a:off x="4648320" y="1209600"/>
                  <a:ext cx="39600" cy="3456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style>
                <a:lnRef idx="0"/>
                <a:fillRef idx="0"/>
                <a:effectRef idx="0"/>
                <a:fontRef idx="minor"/>
              </p:style>
            </p:sp>
            <p:sp>
              <p:nvSpPr>
                <p:cNvPr id="466" name="CustomShape 346"/>
                <p:cNvSpPr/>
                <p:nvPr/>
              </p:nvSpPr>
              <p:spPr>
                <a:xfrm>
                  <a:off x="4661640" y="1219680"/>
                  <a:ext cx="15840" cy="1368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style>
                <a:lnRef idx="0"/>
                <a:fillRef idx="0"/>
                <a:effectRef idx="0"/>
                <a:fontRef idx="minor"/>
              </p:style>
            </p:sp>
          </p:grpSp>
          <p:grpSp>
            <p:nvGrpSpPr>
              <p:cNvPr id="467" name="Group 347"/>
              <p:cNvGrpSpPr/>
              <p:nvPr/>
            </p:nvGrpSpPr>
            <p:grpSpPr>
              <a:xfrm>
                <a:off x="4718520" y="1078920"/>
                <a:ext cx="39600" cy="34560"/>
                <a:chOff x="4718520" y="1078920"/>
                <a:chExt cx="39600" cy="34560"/>
              </a:xfrm>
            </p:grpSpPr>
            <p:sp>
              <p:nvSpPr>
                <p:cNvPr id="468" name="CustomShape 348"/>
                <p:cNvSpPr/>
                <p:nvPr/>
              </p:nvSpPr>
              <p:spPr>
                <a:xfrm>
                  <a:off x="4718520" y="1078920"/>
                  <a:ext cx="39600" cy="3456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69" name="CustomShape 349"/>
                <p:cNvSpPr/>
                <p:nvPr/>
              </p:nvSpPr>
              <p:spPr>
                <a:xfrm>
                  <a:off x="4732200" y="1089360"/>
                  <a:ext cx="15840" cy="1368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style>
                <a:lnRef idx="0"/>
                <a:fillRef idx="0"/>
                <a:effectRef idx="0"/>
                <a:fontRef idx="minor"/>
              </p:style>
            </p:sp>
          </p:grpSp>
          <p:grpSp>
            <p:nvGrpSpPr>
              <p:cNvPr id="470" name="Group 350"/>
              <p:cNvGrpSpPr/>
              <p:nvPr/>
            </p:nvGrpSpPr>
            <p:grpSpPr>
              <a:xfrm>
                <a:off x="4746600" y="1175760"/>
                <a:ext cx="39600" cy="34560"/>
                <a:chOff x="4746600" y="1175760"/>
                <a:chExt cx="39600" cy="34560"/>
              </a:xfrm>
            </p:grpSpPr>
            <p:sp>
              <p:nvSpPr>
                <p:cNvPr id="471" name="CustomShape 351"/>
                <p:cNvSpPr/>
                <p:nvPr/>
              </p:nvSpPr>
              <p:spPr>
                <a:xfrm>
                  <a:off x="4746600" y="1175760"/>
                  <a:ext cx="39600" cy="3456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style>
                <a:lnRef idx="0"/>
                <a:fillRef idx="0"/>
                <a:effectRef idx="0"/>
                <a:fontRef idx="minor"/>
              </p:style>
            </p:sp>
            <p:sp>
              <p:nvSpPr>
                <p:cNvPr id="472" name="CustomShape 352"/>
                <p:cNvSpPr/>
                <p:nvPr/>
              </p:nvSpPr>
              <p:spPr>
                <a:xfrm>
                  <a:off x="4760280" y="1186200"/>
                  <a:ext cx="15840" cy="1368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style>
                <a:lnRef idx="0"/>
                <a:fillRef idx="0"/>
                <a:effectRef idx="0"/>
                <a:fontRef idx="minor"/>
              </p:style>
            </p:sp>
          </p:grpSp>
          <p:grpSp>
            <p:nvGrpSpPr>
              <p:cNvPr id="473" name="Group 353"/>
              <p:cNvGrpSpPr/>
              <p:nvPr/>
            </p:nvGrpSpPr>
            <p:grpSpPr>
              <a:xfrm>
                <a:off x="4771800" y="851760"/>
                <a:ext cx="39600" cy="34560"/>
                <a:chOff x="4771800" y="851760"/>
                <a:chExt cx="39600" cy="34560"/>
              </a:xfrm>
            </p:grpSpPr>
            <p:sp>
              <p:nvSpPr>
                <p:cNvPr id="474" name="CustomShape 354"/>
                <p:cNvSpPr/>
                <p:nvPr/>
              </p:nvSpPr>
              <p:spPr>
                <a:xfrm>
                  <a:off x="4771800" y="851760"/>
                  <a:ext cx="39600" cy="3456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style>
                <a:lnRef idx="0"/>
                <a:fillRef idx="0"/>
                <a:effectRef idx="0"/>
                <a:fontRef idx="minor"/>
              </p:style>
            </p:sp>
            <p:sp>
              <p:nvSpPr>
                <p:cNvPr id="475" name="CustomShape 355"/>
                <p:cNvSpPr/>
                <p:nvPr/>
              </p:nvSpPr>
              <p:spPr>
                <a:xfrm>
                  <a:off x="4788000" y="862200"/>
                  <a:ext cx="13320" cy="1368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style>
                <a:lnRef idx="0"/>
                <a:fillRef idx="0"/>
                <a:effectRef idx="0"/>
                <a:fontRef idx="minor"/>
              </p:style>
            </p:sp>
          </p:grpSp>
          <p:grpSp>
            <p:nvGrpSpPr>
              <p:cNvPr id="476" name="Group 356"/>
              <p:cNvGrpSpPr/>
              <p:nvPr/>
            </p:nvGrpSpPr>
            <p:grpSpPr>
              <a:xfrm>
                <a:off x="4937760" y="1272960"/>
                <a:ext cx="39600" cy="34560"/>
                <a:chOff x="4937760" y="1272960"/>
                <a:chExt cx="39600" cy="34560"/>
              </a:xfrm>
            </p:grpSpPr>
            <p:sp>
              <p:nvSpPr>
                <p:cNvPr id="477" name="CustomShape 357"/>
                <p:cNvSpPr/>
                <p:nvPr/>
              </p:nvSpPr>
              <p:spPr>
                <a:xfrm>
                  <a:off x="4937760" y="1272960"/>
                  <a:ext cx="39600" cy="3456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478" name="CustomShape 358"/>
                <p:cNvSpPr/>
                <p:nvPr/>
              </p:nvSpPr>
              <p:spPr>
                <a:xfrm>
                  <a:off x="4951440" y="1283400"/>
                  <a:ext cx="15840" cy="1368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style>
                <a:lnRef idx="0"/>
                <a:fillRef idx="0"/>
                <a:effectRef idx="0"/>
                <a:fontRef idx="minor"/>
              </p:style>
            </p:sp>
          </p:grpSp>
          <p:grpSp>
            <p:nvGrpSpPr>
              <p:cNvPr id="479" name="Group 359"/>
              <p:cNvGrpSpPr/>
              <p:nvPr/>
            </p:nvGrpSpPr>
            <p:grpSpPr>
              <a:xfrm>
                <a:off x="4944960" y="784440"/>
                <a:ext cx="39600" cy="34560"/>
                <a:chOff x="4944960" y="784440"/>
                <a:chExt cx="39600" cy="34560"/>
              </a:xfrm>
            </p:grpSpPr>
            <p:sp>
              <p:nvSpPr>
                <p:cNvPr id="480" name="CustomShape 360"/>
                <p:cNvSpPr/>
                <p:nvPr/>
              </p:nvSpPr>
              <p:spPr>
                <a:xfrm>
                  <a:off x="4944960" y="784440"/>
                  <a:ext cx="39600" cy="3456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81" name="CustomShape 361"/>
                <p:cNvSpPr/>
                <p:nvPr/>
              </p:nvSpPr>
              <p:spPr>
                <a:xfrm>
                  <a:off x="4960800" y="794880"/>
                  <a:ext cx="13320" cy="1368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style>
                <a:lnRef idx="0"/>
                <a:fillRef idx="0"/>
                <a:effectRef idx="0"/>
                <a:fontRef idx="minor"/>
              </p:style>
            </p:sp>
          </p:grpSp>
          <p:grpSp>
            <p:nvGrpSpPr>
              <p:cNvPr id="482" name="Group 362"/>
              <p:cNvGrpSpPr/>
              <p:nvPr/>
            </p:nvGrpSpPr>
            <p:grpSpPr>
              <a:xfrm>
                <a:off x="5280120" y="1296360"/>
                <a:ext cx="39600" cy="34560"/>
                <a:chOff x="5280120" y="1296360"/>
                <a:chExt cx="39600" cy="34560"/>
              </a:xfrm>
            </p:grpSpPr>
            <p:sp>
              <p:nvSpPr>
                <p:cNvPr id="483" name="CustomShape 363"/>
                <p:cNvSpPr/>
                <p:nvPr/>
              </p:nvSpPr>
              <p:spPr>
                <a:xfrm>
                  <a:off x="5280120" y="1296360"/>
                  <a:ext cx="39600" cy="3456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style>
                <a:lnRef idx="0"/>
                <a:fillRef idx="0"/>
                <a:effectRef idx="0"/>
                <a:fontRef idx="minor"/>
              </p:style>
            </p:sp>
            <p:sp>
              <p:nvSpPr>
                <p:cNvPr id="484" name="CustomShape 364"/>
                <p:cNvSpPr/>
                <p:nvPr/>
              </p:nvSpPr>
              <p:spPr>
                <a:xfrm>
                  <a:off x="5293800" y="1306800"/>
                  <a:ext cx="15840" cy="1368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style>
                <a:lnRef idx="0"/>
                <a:fillRef idx="0"/>
                <a:effectRef idx="0"/>
                <a:fontRef idx="minor"/>
              </p:style>
            </p:sp>
          </p:grpSp>
          <p:grpSp>
            <p:nvGrpSpPr>
              <p:cNvPr id="485" name="Group 365"/>
              <p:cNvGrpSpPr/>
              <p:nvPr/>
            </p:nvGrpSpPr>
            <p:grpSpPr>
              <a:xfrm>
                <a:off x="5324760" y="1159560"/>
                <a:ext cx="39600" cy="34560"/>
                <a:chOff x="5324760" y="1159560"/>
                <a:chExt cx="39600" cy="34560"/>
              </a:xfrm>
            </p:grpSpPr>
            <p:sp>
              <p:nvSpPr>
                <p:cNvPr id="486" name="CustomShape 366"/>
                <p:cNvSpPr/>
                <p:nvPr/>
              </p:nvSpPr>
              <p:spPr>
                <a:xfrm>
                  <a:off x="5324760" y="1159560"/>
                  <a:ext cx="39600" cy="3456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style>
                <a:lnRef idx="0"/>
                <a:fillRef idx="0"/>
                <a:effectRef idx="0"/>
                <a:fontRef idx="minor"/>
              </p:style>
            </p:sp>
            <p:sp>
              <p:nvSpPr>
                <p:cNvPr id="487" name="CustomShape 367"/>
                <p:cNvSpPr/>
                <p:nvPr/>
              </p:nvSpPr>
              <p:spPr>
                <a:xfrm>
                  <a:off x="5338440" y="1170000"/>
                  <a:ext cx="15840" cy="1368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style>
                <a:lnRef idx="0"/>
                <a:fillRef idx="0"/>
                <a:effectRef idx="0"/>
                <a:fontRef idx="minor"/>
              </p:style>
            </p:sp>
          </p:grpSp>
          <p:grpSp>
            <p:nvGrpSpPr>
              <p:cNvPr id="488" name="Group 368"/>
              <p:cNvGrpSpPr/>
              <p:nvPr/>
            </p:nvGrpSpPr>
            <p:grpSpPr>
              <a:xfrm>
                <a:off x="5440320" y="1064880"/>
                <a:ext cx="39600" cy="34560"/>
                <a:chOff x="5440320" y="1064880"/>
                <a:chExt cx="39600" cy="34560"/>
              </a:xfrm>
            </p:grpSpPr>
            <p:sp>
              <p:nvSpPr>
                <p:cNvPr id="489" name="CustomShape 369"/>
                <p:cNvSpPr/>
                <p:nvPr/>
              </p:nvSpPr>
              <p:spPr>
                <a:xfrm>
                  <a:off x="5440320" y="1064880"/>
                  <a:ext cx="39600" cy="3456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90" name="CustomShape 370"/>
                <p:cNvSpPr/>
                <p:nvPr/>
              </p:nvSpPr>
              <p:spPr>
                <a:xfrm>
                  <a:off x="5454000" y="1075320"/>
                  <a:ext cx="15840" cy="1368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style>
                <a:lnRef idx="0"/>
                <a:fillRef idx="0"/>
                <a:effectRef idx="0"/>
                <a:fontRef idx="minor"/>
              </p:style>
            </p:sp>
          </p:grpSp>
          <p:grpSp>
            <p:nvGrpSpPr>
              <p:cNvPr id="491" name="Group 371"/>
              <p:cNvGrpSpPr/>
              <p:nvPr/>
            </p:nvGrpSpPr>
            <p:grpSpPr>
              <a:xfrm>
                <a:off x="5481000" y="921600"/>
                <a:ext cx="39600" cy="34560"/>
                <a:chOff x="5481000" y="921600"/>
                <a:chExt cx="39600" cy="34560"/>
              </a:xfrm>
            </p:grpSpPr>
            <p:sp>
              <p:nvSpPr>
                <p:cNvPr id="492" name="CustomShape 372"/>
                <p:cNvSpPr/>
                <p:nvPr/>
              </p:nvSpPr>
              <p:spPr>
                <a:xfrm>
                  <a:off x="5481000" y="921600"/>
                  <a:ext cx="39600" cy="3456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style>
                <a:lnRef idx="0"/>
                <a:fillRef idx="0"/>
                <a:effectRef idx="0"/>
                <a:fontRef idx="minor"/>
              </p:style>
            </p:sp>
            <p:sp>
              <p:nvSpPr>
                <p:cNvPr id="493" name="CustomShape 373"/>
                <p:cNvSpPr/>
                <p:nvPr/>
              </p:nvSpPr>
              <p:spPr>
                <a:xfrm>
                  <a:off x="5496840" y="932040"/>
                  <a:ext cx="13320" cy="1368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494" name="Group 374"/>
              <p:cNvGrpSpPr/>
              <p:nvPr/>
            </p:nvGrpSpPr>
            <p:grpSpPr>
              <a:xfrm>
                <a:off x="5715360" y="784440"/>
                <a:ext cx="39600" cy="34560"/>
                <a:chOff x="5715360" y="784440"/>
                <a:chExt cx="39600" cy="34560"/>
              </a:xfrm>
            </p:grpSpPr>
            <p:sp>
              <p:nvSpPr>
                <p:cNvPr id="495" name="CustomShape 375"/>
                <p:cNvSpPr/>
                <p:nvPr/>
              </p:nvSpPr>
              <p:spPr>
                <a:xfrm>
                  <a:off x="5715360" y="784440"/>
                  <a:ext cx="39600" cy="3456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96" name="CustomShape 376"/>
                <p:cNvSpPr/>
                <p:nvPr/>
              </p:nvSpPr>
              <p:spPr>
                <a:xfrm>
                  <a:off x="5731200" y="794880"/>
                  <a:ext cx="13320" cy="1368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style>
                <a:lnRef idx="0"/>
                <a:fillRef idx="0"/>
                <a:effectRef idx="0"/>
                <a:fontRef idx="minor"/>
              </p:style>
            </p:sp>
          </p:grpSp>
          <p:grpSp>
            <p:nvGrpSpPr>
              <p:cNvPr id="497" name="Group 377"/>
              <p:cNvGrpSpPr/>
              <p:nvPr/>
            </p:nvGrpSpPr>
            <p:grpSpPr>
              <a:xfrm>
                <a:off x="5675400" y="907560"/>
                <a:ext cx="39600" cy="34560"/>
                <a:chOff x="5675400" y="907560"/>
                <a:chExt cx="39600" cy="34560"/>
              </a:xfrm>
            </p:grpSpPr>
            <p:sp>
              <p:nvSpPr>
                <p:cNvPr id="498" name="CustomShape 378"/>
                <p:cNvSpPr/>
                <p:nvPr/>
              </p:nvSpPr>
              <p:spPr>
                <a:xfrm>
                  <a:off x="5675400" y="907560"/>
                  <a:ext cx="39600" cy="3456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499" name="CustomShape 379"/>
                <p:cNvSpPr/>
                <p:nvPr/>
              </p:nvSpPr>
              <p:spPr>
                <a:xfrm>
                  <a:off x="5689080" y="918000"/>
                  <a:ext cx="15840" cy="1368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fillRef idx="0"/>
                <a:effectRef idx="0"/>
                <a:fontRef idx="minor"/>
              </p:style>
            </p:sp>
          </p:grpSp>
          <p:grpSp>
            <p:nvGrpSpPr>
              <p:cNvPr id="500" name="Group 380"/>
              <p:cNvGrpSpPr/>
              <p:nvPr/>
            </p:nvGrpSpPr>
            <p:grpSpPr>
              <a:xfrm>
                <a:off x="5287320" y="726480"/>
                <a:ext cx="39600" cy="34560"/>
                <a:chOff x="5287320" y="726480"/>
                <a:chExt cx="39600" cy="34560"/>
              </a:xfrm>
            </p:grpSpPr>
            <p:sp>
              <p:nvSpPr>
                <p:cNvPr id="501" name="CustomShape 381"/>
                <p:cNvSpPr/>
                <p:nvPr/>
              </p:nvSpPr>
              <p:spPr>
                <a:xfrm>
                  <a:off x="5287320" y="726480"/>
                  <a:ext cx="39600" cy="3456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502" name="CustomShape 382"/>
                <p:cNvSpPr/>
                <p:nvPr/>
              </p:nvSpPr>
              <p:spPr>
                <a:xfrm>
                  <a:off x="5300640" y="736920"/>
                  <a:ext cx="15840" cy="1368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style>
                <a:lnRef idx="0"/>
                <a:fillRef idx="0"/>
                <a:effectRef idx="0"/>
                <a:fontRef idx="minor"/>
              </p:style>
            </p:sp>
          </p:grpSp>
          <p:grpSp>
            <p:nvGrpSpPr>
              <p:cNvPr id="503" name="Group 383"/>
              <p:cNvGrpSpPr/>
              <p:nvPr/>
            </p:nvGrpSpPr>
            <p:grpSpPr>
              <a:xfrm>
                <a:off x="5148000" y="680400"/>
                <a:ext cx="39600" cy="34560"/>
                <a:chOff x="5148000" y="680400"/>
                <a:chExt cx="39600" cy="34560"/>
              </a:xfrm>
            </p:grpSpPr>
            <p:sp>
              <p:nvSpPr>
                <p:cNvPr id="504" name="CustomShape 384"/>
                <p:cNvSpPr/>
                <p:nvPr/>
              </p:nvSpPr>
              <p:spPr>
                <a:xfrm>
                  <a:off x="5148000" y="680400"/>
                  <a:ext cx="39600" cy="3456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505" name="CustomShape 385"/>
                <p:cNvSpPr/>
                <p:nvPr/>
              </p:nvSpPr>
              <p:spPr>
                <a:xfrm>
                  <a:off x="5164200" y="690840"/>
                  <a:ext cx="13320" cy="1368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506" name="Group 386"/>
              <p:cNvGrpSpPr/>
              <p:nvPr/>
            </p:nvGrpSpPr>
            <p:grpSpPr>
              <a:xfrm>
                <a:off x="5487840" y="733680"/>
                <a:ext cx="39600" cy="34560"/>
                <a:chOff x="5487840" y="733680"/>
                <a:chExt cx="39600" cy="34560"/>
              </a:xfrm>
            </p:grpSpPr>
            <p:sp>
              <p:nvSpPr>
                <p:cNvPr id="507" name="CustomShape 387"/>
                <p:cNvSpPr/>
                <p:nvPr/>
              </p:nvSpPr>
              <p:spPr>
                <a:xfrm>
                  <a:off x="5487840" y="733680"/>
                  <a:ext cx="39600" cy="3456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style>
                <a:lnRef idx="0"/>
                <a:fillRef idx="0"/>
                <a:effectRef idx="0"/>
                <a:fontRef idx="minor"/>
              </p:style>
            </p:sp>
            <p:sp>
              <p:nvSpPr>
                <p:cNvPr id="508" name="CustomShape 388"/>
                <p:cNvSpPr/>
                <p:nvPr/>
              </p:nvSpPr>
              <p:spPr>
                <a:xfrm>
                  <a:off x="5501520" y="744120"/>
                  <a:ext cx="15840" cy="1368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style>
                <a:lnRef idx="0"/>
                <a:fillRef idx="0"/>
                <a:effectRef idx="0"/>
                <a:fontRef idx="minor"/>
              </p:style>
            </p:sp>
          </p:grpSp>
          <p:grpSp>
            <p:nvGrpSpPr>
              <p:cNvPr id="509" name="Group 389"/>
              <p:cNvGrpSpPr/>
              <p:nvPr/>
            </p:nvGrpSpPr>
            <p:grpSpPr>
              <a:xfrm>
                <a:off x="4736520" y="791280"/>
                <a:ext cx="39600" cy="34560"/>
                <a:chOff x="4736520" y="791280"/>
                <a:chExt cx="39600" cy="34560"/>
              </a:xfrm>
            </p:grpSpPr>
            <p:sp>
              <p:nvSpPr>
                <p:cNvPr id="510" name="CustomShape 390"/>
                <p:cNvSpPr/>
                <p:nvPr/>
              </p:nvSpPr>
              <p:spPr>
                <a:xfrm>
                  <a:off x="4736520" y="791280"/>
                  <a:ext cx="39600" cy="3456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511" name="CustomShape 391"/>
                <p:cNvSpPr/>
                <p:nvPr/>
              </p:nvSpPr>
              <p:spPr>
                <a:xfrm>
                  <a:off x="4752360" y="801720"/>
                  <a:ext cx="13320" cy="1368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style>
                <a:lnRef idx="0"/>
                <a:fillRef idx="0"/>
                <a:effectRef idx="0"/>
                <a:fontRef idx="minor"/>
              </p:style>
            </p:sp>
          </p:grpSp>
          <p:grpSp>
            <p:nvGrpSpPr>
              <p:cNvPr id="512" name="Group 392"/>
              <p:cNvGrpSpPr/>
              <p:nvPr/>
            </p:nvGrpSpPr>
            <p:grpSpPr>
              <a:xfrm>
                <a:off x="5078160" y="1324080"/>
                <a:ext cx="39600" cy="34560"/>
                <a:chOff x="5078160" y="1324080"/>
                <a:chExt cx="39600" cy="34560"/>
              </a:xfrm>
            </p:grpSpPr>
            <p:sp>
              <p:nvSpPr>
                <p:cNvPr id="513" name="CustomShape 393"/>
                <p:cNvSpPr/>
                <p:nvPr/>
              </p:nvSpPr>
              <p:spPr>
                <a:xfrm>
                  <a:off x="5078160" y="1324080"/>
                  <a:ext cx="39600" cy="3456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fillRef idx="0"/>
                <a:effectRef idx="0"/>
                <a:fontRef idx="minor"/>
              </p:style>
            </p:sp>
            <p:sp>
              <p:nvSpPr>
                <p:cNvPr id="514" name="CustomShape 394"/>
                <p:cNvSpPr/>
                <p:nvPr/>
              </p:nvSpPr>
              <p:spPr>
                <a:xfrm>
                  <a:off x="5094000" y="1334520"/>
                  <a:ext cx="13320" cy="1368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style>
                <a:lnRef idx="0"/>
                <a:fillRef idx="0"/>
                <a:effectRef idx="0"/>
                <a:fontRef idx="minor"/>
              </p:style>
            </p:sp>
          </p:grpSp>
          <p:grpSp>
            <p:nvGrpSpPr>
              <p:cNvPr id="515" name="Group 395"/>
              <p:cNvGrpSpPr/>
              <p:nvPr/>
            </p:nvGrpSpPr>
            <p:grpSpPr>
              <a:xfrm>
                <a:off x="5056920" y="1008000"/>
                <a:ext cx="39600" cy="34560"/>
                <a:chOff x="5056920" y="1008000"/>
                <a:chExt cx="39600" cy="34560"/>
              </a:xfrm>
            </p:grpSpPr>
            <p:sp>
              <p:nvSpPr>
                <p:cNvPr id="516" name="CustomShape 396"/>
                <p:cNvSpPr/>
                <p:nvPr/>
              </p:nvSpPr>
              <p:spPr>
                <a:xfrm>
                  <a:off x="5056920" y="1008000"/>
                  <a:ext cx="39600" cy="3456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style>
                <a:lnRef idx="0"/>
                <a:fillRef idx="0"/>
                <a:effectRef idx="0"/>
                <a:fontRef idx="minor"/>
              </p:style>
            </p:sp>
            <p:sp>
              <p:nvSpPr>
                <p:cNvPr id="517" name="CustomShape 397"/>
                <p:cNvSpPr/>
                <p:nvPr/>
              </p:nvSpPr>
              <p:spPr>
                <a:xfrm>
                  <a:off x="5072760" y="1018440"/>
                  <a:ext cx="13320" cy="1368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518" name="Group 398"/>
              <p:cNvGrpSpPr/>
              <p:nvPr/>
            </p:nvGrpSpPr>
            <p:grpSpPr>
              <a:xfrm>
                <a:off x="5238360" y="1148400"/>
                <a:ext cx="39600" cy="34560"/>
                <a:chOff x="5238360" y="1148400"/>
                <a:chExt cx="39600" cy="34560"/>
              </a:xfrm>
            </p:grpSpPr>
            <p:sp>
              <p:nvSpPr>
                <p:cNvPr id="519" name="CustomShape 399"/>
                <p:cNvSpPr/>
                <p:nvPr/>
              </p:nvSpPr>
              <p:spPr>
                <a:xfrm>
                  <a:off x="5238360" y="1148400"/>
                  <a:ext cx="39600" cy="3456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style>
                <a:lnRef idx="0"/>
                <a:fillRef idx="0"/>
                <a:effectRef idx="0"/>
                <a:fontRef idx="minor"/>
              </p:style>
            </p:sp>
            <p:sp>
              <p:nvSpPr>
                <p:cNvPr id="520" name="CustomShape 400"/>
                <p:cNvSpPr/>
                <p:nvPr/>
              </p:nvSpPr>
              <p:spPr>
                <a:xfrm>
                  <a:off x="5251680" y="1158840"/>
                  <a:ext cx="15840" cy="1368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style>
                <a:lnRef idx="0"/>
                <a:fillRef idx="0"/>
                <a:effectRef idx="0"/>
                <a:fontRef idx="minor"/>
              </p:style>
            </p:sp>
          </p:grpSp>
          <p:grpSp>
            <p:nvGrpSpPr>
              <p:cNvPr id="521" name="Group 401"/>
              <p:cNvGrpSpPr/>
              <p:nvPr/>
            </p:nvGrpSpPr>
            <p:grpSpPr>
              <a:xfrm>
                <a:off x="4942080" y="1085400"/>
                <a:ext cx="56520" cy="49320"/>
                <a:chOff x="4942080" y="1085400"/>
                <a:chExt cx="56520" cy="49320"/>
              </a:xfrm>
            </p:grpSpPr>
            <p:sp>
              <p:nvSpPr>
                <p:cNvPr id="522" name="CustomShape 402"/>
                <p:cNvSpPr/>
                <p:nvPr/>
              </p:nvSpPr>
              <p:spPr>
                <a:xfrm>
                  <a:off x="4942080" y="1085400"/>
                  <a:ext cx="56520" cy="4932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style>
                <a:lnRef idx="0"/>
                <a:fillRef idx="0"/>
                <a:effectRef idx="0"/>
                <a:fontRef idx="minor"/>
              </p:style>
            </p:sp>
            <p:sp>
              <p:nvSpPr>
                <p:cNvPr id="523" name="CustomShape 403"/>
                <p:cNvSpPr/>
                <p:nvPr/>
              </p:nvSpPr>
              <p:spPr>
                <a:xfrm>
                  <a:off x="4960440" y="1095840"/>
                  <a:ext cx="28080" cy="2844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style>
                <a:lnRef idx="0"/>
                <a:fillRef idx="0"/>
                <a:effectRef idx="0"/>
                <a:fontRef idx="minor"/>
              </p:style>
            </p:sp>
          </p:grpSp>
          <p:grpSp>
            <p:nvGrpSpPr>
              <p:cNvPr id="524" name="Group 404"/>
              <p:cNvGrpSpPr/>
              <p:nvPr/>
            </p:nvGrpSpPr>
            <p:grpSpPr>
              <a:xfrm>
                <a:off x="4908960" y="900720"/>
                <a:ext cx="39600" cy="34560"/>
                <a:chOff x="4908960" y="900720"/>
                <a:chExt cx="39600" cy="34560"/>
              </a:xfrm>
            </p:grpSpPr>
            <p:sp>
              <p:nvSpPr>
                <p:cNvPr id="525" name="CustomShape 405"/>
                <p:cNvSpPr/>
                <p:nvPr/>
              </p:nvSpPr>
              <p:spPr>
                <a:xfrm>
                  <a:off x="4908960" y="900720"/>
                  <a:ext cx="39600" cy="3456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style>
                <a:lnRef idx="0"/>
                <a:fillRef idx="0"/>
                <a:effectRef idx="0"/>
                <a:fontRef idx="minor"/>
              </p:style>
            </p:sp>
            <p:sp>
              <p:nvSpPr>
                <p:cNvPr id="526" name="CustomShape 406"/>
                <p:cNvSpPr/>
                <p:nvPr/>
              </p:nvSpPr>
              <p:spPr>
                <a:xfrm>
                  <a:off x="4922640" y="911160"/>
                  <a:ext cx="15840" cy="1368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style>
                <a:lnRef idx="0"/>
                <a:fillRef idx="0"/>
                <a:effectRef idx="0"/>
                <a:fontRef idx="minor"/>
              </p:style>
            </p:sp>
          </p:grpSp>
          <p:grpSp>
            <p:nvGrpSpPr>
              <p:cNvPr id="527" name="Group 407"/>
              <p:cNvGrpSpPr/>
              <p:nvPr/>
            </p:nvGrpSpPr>
            <p:grpSpPr>
              <a:xfrm>
                <a:off x="5351400" y="874800"/>
                <a:ext cx="39600" cy="34560"/>
                <a:chOff x="5351400" y="874800"/>
                <a:chExt cx="39600" cy="34560"/>
              </a:xfrm>
            </p:grpSpPr>
            <p:sp>
              <p:nvSpPr>
                <p:cNvPr id="528" name="CustomShape 408"/>
                <p:cNvSpPr/>
                <p:nvPr/>
              </p:nvSpPr>
              <p:spPr>
                <a:xfrm>
                  <a:off x="5351400" y="874800"/>
                  <a:ext cx="39600" cy="3456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style>
                <a:lnRef idx="0"/>
                <a:fillRef idx="0"/>
                <a:effectRef idx="0"/>
                <a:fontRef idx="minor"/>
              </p:style>
            </p:sp>
            <p:sp>
              <p:nvSpPr>
                <p:cNvPr id="529" name="CustomShape 409"/>
                <p:cNvSpPr/>
                <p:nvPr/>
              </p:nvSpPr>
              <p:spPr>
                <a:xfrm>
                  <a:off x="5365080" y="885240"/>
                  <a:ext cx="15840" cy="1368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style>
                <a:lnRef idx="0"/>
                <a:fillRef idx="0"/>
                <a:effectRef idx="0"/>
                <a:fontRef idx="minor"/>
              </p:style>
            </p:sp>
          </p:grpSp>
          <p:grpSp>
            <p:nvGrpSpPr>
              <p:cNvPr id="530" name="Group 410"/>
              <p:cNvGrpSpPr/>
              <p:nvPr/>
            </p:nvGrpSpPr>
            <p:grpSpPr>
              <a:xfrm>
                <a:off x="4611240" y="1018080"/>
                <a:ext cx="48600" cy="42480"/>
                <a:chOff x="4611240" y="1018080"/>
                <a:chExt cx="48600" cy="42480"/>
              </a:xfrm>
            </p:grpSpPr>
            <p:sp>
              <p:nvSpPr>
                <p:cNvPr id="531" name="CustomShape 411"/>
                <p:cNvSpPr/>
                <p:nvPr/>
              </p:nvSpPr>
              <p:spPr>
                <a:xfrm>
                  <a:off x="4611240" y="1018080"/>
                  <a:ext cx="48600" cy="4248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style>
                <a:lnRef idx="0"/>
                <a:fillRef idx="0"/>
                <a:effectRef idx="0"/>
                <a:fontRef idx="minor"/>
              </p:style>
            </p:sp>
            <p:sp>
              <p:nvSpPr>
                <p:cNvPr id="532" name="CustomShape 412"/>
                <p:cNvSpPr/>
                <p:nvPr/>
              </p:nvSpPr>
              <p:spPr>
                <a:xfrm>
                  <a:off x="4624920" y="1028520"/>
                  <a:ext cx="24480" cy="2160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style>
                <a:lnRef idx="0"/>
                <a:fillRef idx="0"/>
                <a:effectRef idx="0"/>
                <a:fontRef idx="minor"/>
              </p:style>
            </p:sp>
          </p:grpSp>
          <p:grpSp>
            <p:nvGrpSpPr>
              <p:cNvPr id="533" name="Group 413"/>
              <p:cNvGrpSpPr/>
              <p:nvPr/>
            </p:nvGrpSpPr>
            <p:grpSpPr>
              <a:xfrm>
                <a:off x="4532760" y="1000800"/>
                <a:ext cx="39600" cy="34560"/>
                <a:chOff x="4532760" y="1000800"/>
                <a:chExt cx="39600" cy="34560"/>
              </a:xfrm>
            </p:grpSpPr>
            <p:sp>
              <p:nvSpPr>
                <p:cNvPr id="534" name="CustomShape 414"/>
                <p:cNvSpPr/>
                <p:nvPr/>
              </p:nvSpPr>
              <p:spPr>
                <a:xfrm>
                  <a:off x="4532760" y="1000800"/>
                  <a:ext cx="39600" cy="3456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fillRef idx="0"/>
                <a:effectRef idx="0"/>
                <a:fontRef idx="minor"/>
              </p:style>
            </p:sp>
            <p:sp>
              <p:nvSpPr>
                <p:cNvPr id="535" name="CustomShape 415"/>
                <p:cNvSpPr/>
                <p:nvPr/>
              </p:nvSpPr>
              <p:spPr>
                <a:xfrm>
                  <a:off x="4548960" y="1011240"/>
                  <a:ext cx="13320" cy="1368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style>
                <a:lnRef idx="0"/>
                <a:fillRef idx="0"/>
                <a:effectRef idx="0"/>
                <a:fontRef idx="minor"/>
              </p:style>
            </p:sp>
          </p:grpSp>
          <p:grpSp>
            <p:nvGrpSpPr>
              <p:cNvPr id="536" name="Group 416"/>
              <p:cNvGrpSpPr/>
              <p:nvPr/>
            </p:nvGrpSpPr>
            <p:grpSpPr>
              <a:xfrm>
                <a:off x="4623480" y="791280"/>
                <a:ext cx="39600" cy="34560"/>
                <a:chOff x="4623480" y="791280"/>
                <a:chExt cx="39600" cy="34560"/>
              </a:xfrm>
            </p:grpSpPr>
            <p:sp>
              <p:nvSpPr>
                <p:cNvPr id="537" name="CustomShape 417"/>
                <p:cNvSpPr/>
                <p:nvPr/>
              </p:nvSpPr>
              <p:spPr>
                <a:xfrm>
                  <a:off x="4623480" y="791280"/>
                  <a:ext cx="39600" cy="3456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538" name="CustomShape 418"/>
                <p:cNvSpPr/>
                <p:nvPr/>
              </p:nvSpPr>
              <p:spPr>
                <a:xfrm>
                  <a:off x="4637160" y="801720"/>
                  <a:ext cx="15840" cy="1368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style>
                <a:lnRef idx="0"/>
                <a:fillRef idx="0"/>
                <a:effectRef idx="0"/>
                <a:fontRef idx="minor"/>
              </p:style>
            </p:sp>
          </p:grpSp>
          <p:grpSp>
            <p:nvGrpSpPr>
              <p:cNvPr id="539" name="Group 419"/>
              <p:cNvGrpSpPr/>
              <p:nvPr/>
            </p:nvGrpSpPr>
            <p:grpSpPr>
              <a:xfrm>
                <a:off x="4539600" y="914760"/>
                <a:ext cx="39600" cy="34560"/>
                <a:chOff x="4539600" y="914760"/>
                <a:chExt cx="39600" cy="34560"/>
              </a:xfrm>
            </p:grpSpPr>
            <p:sp>
              <p:nvSpPr>
                <p:cNvPr id="540" name="CustomShape 420"/>
                <p:cNvSpPr/>
                <p:nvPr/>
              </p:nvSpPr>
              <p:spPr>
                <a:xfrm>
                  <a:off x="4539600" y="914760"/>
                  <a:ext cx="39600" cy="3456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style>
                <a:lnRef idx="0"/>
                <a:fillRef idx="0"/>
                <a:effectRef idx="0"/>
                <a:fontRef idx="minor"/>
              </p:style>
            </p:sp>
            <p:sp>
              <p:nvSpPr>
                <p:cNvPr id="541" name="CustomShape 421"/>
                <p:cNvSpPr/>
                <p:nvPr/>
              </p:nvSpPr>
              <p:spPr>
                <a:xfrm>
                  <a:off x="4555800" y="925200"/>
                  <a:ext cx="13320" cy="1368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542" name="Group 422"/>
              <p:cNvGrpSpPr/>
              <p:nvPr/>
            </p:nvGrpSpPr>
            <p:grpSpPr>
              <a:xfrm>
                <a:off x="4788000" y="956880"/>
                <a:ext cx="55440" cy="48600"/>
                <a:chOff x="4788000" y="956880"/>
                <a:chExt cx="55440" cy="48600"/>
              </a:xfrm>
            </p:grpSpPr>
            <p:sp>
              <p:nvSpPr>
                <p:cNvPr id="543" name="CustomShape 423"/>
                <p:cNvSpPr/>
                <p:nvPr/>
              </p:nvSpPr>
              <p:spPr>
                <a:xfrm>
                  <a:off x="4788000" y="956880"/>
                  <a:ext cx="55440" cy="4860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style>
                <a:lnRef idx="0"/>
                <a:fillRef idx="0"/>
                <a:effectRef idx="0"/>
                <a:fontRef idx="minor"/>
              </p:style>
            </p:sp>
            <p:sp>
              <p:nvSpPr>
                <p:cNvPr id="544" name="CustomShape 424"/>
                <p:cNvSpPr/>
                <p:nvPr/>
              </p:nvSpPr>
              <p:spPr>
                <a:xfrm>
                  <a:off x="4801680" y="967320"/>
                  <a:ext cx="31680" cy="2772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style>
                <a:lnRef idx="0"/>
                <a:fillRef idx="0"/>
                <a:effectRef idx="0"/>
                <a:fontRef idx="minor"/>
              </p:style>
            </p:sp>
          </p:grpSp>
          <p:grpSp>
            <p:nvGrpSpPr>
              <p:cNvPr id="545" name="Group 425"/>
              <p:cNvGrpSpPr/>
              <p:nvPr/>
            </p:nvGrpSpPr>
            <p:grpSpPr>
              <a:xfrm>
                <a:off x="4706640" y="1183320"/>
                <a:ext cx="32760" cy="28800"/>
                <a:chOff x="4706640" y="1183320"/>
                <a:chExt cx="32760" cy="28800"/>
              </a:xfrm>
            </p:grpSpPr>
            <p:sp>
              <p:nvSpPr>
                <p:cNvPr id="546" name="CustomShape 426"/>
                <p:cNvSpPr/>
                <p:nvPr/>
              </p:nvSpPr>
              <p:spPr>
                <a:xfrm>
                  <a:off x="4706640" y="1183320"/>
                  <a:ext cx="32760" cy="2880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547" name="CustomShape 427"/>
                <p:cNvSpPr/>
                <p:nvPr/>
              </p:nvSpPr>
              <p:spPr>
                <a:xfrm>
                  <a:off x="4720320" y="1193760"/>
                  <a:ext cx="9000" cy="792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548" name="Group 428"/>
              <p:cNvGrpSpPr/>
              <p:nvPr/>
            </p:nvGrpSpPr>
            <p:grpSpPr>
              <a:xfrm>
                <a:off x="4790880" y="1222920"/>
                <a:ext cx="42120" cy="36720"/>
                <a:chOff x="4790880" y="1222920"/>
                <a:chExt cx="42120" cy="36720"/>
              </a:xfrm>
            </p:grpSpPr>
            <p:sp>
              <p:nvSpPr>
                <p:cNvPr id="549" name="CustomShape 429"/>
                <p:cNvSpPr/>
                <p:nvPr/>
              </p:nvSpPr>
              <p:spPr>
                <a:xfrm>
                  <a:off x="4790880" y="1222920"/>
                  <a:ext cx="42120" cy="3672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style>
                <a:lnRef idx="0"/>
                <a:fillRef idx="0"/>
                <a:effectRef idx="0"/>
                <a:fontRef idx="minor"/>
              </p:style>
            </p:sp>
            <p:sp>
              <p:nvSpPr>
                <p:cNvPr id="550" name="CustomShape 430"/>
                <p:cNvSpPr/>
                <p:nvPr/>
              </p:nvSpPr>
              <p:spPr>
                <a:xfrm>
                  <a:off x="4804200" y="1233360"/>
                  <a:ext cx="18360" cy="1584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style>
                <a:lnRef idx="0"/>
                <a:fillRef idx="0"/>
                <a:effectRef idx="0"/>
                <a:fontRef idx="minor"/>
              </p:style>
            </p:sp>
          </p:grpSp>
          <p:grpSp>
            <p:nvGrpSpPr>
              <p:cNvPr id="551" name="Group 431"/>
              <p:cNvGrpSpPr/>
              <p:nvPr/>
            </p:nvGrpSpPr>
            <p:grpSpPr>
              <a:xfrm>
                <a:off x="4758120" y="1275840"/>
                <a:ext cx="32760" cy="28800"/>
                <a:chOff x="4758120" y="1275840"/>
                <a:chExt cx="32760" cy="28800"/>
              </a:xfrm>
            </p:grpSpPr>
            <p:sp>
              <p:nvSpPr>
                <p:cNvPr id="552" name="CustomShape 432"/>
                <p:cNvSpPr/>
                <p:nvPr/>
              </p:nvSpPr>
              <p:spPr>
                <a:xfrm>
                  <a:off x="4758120" y="1275840"/>
                  <a:ext cx="32760" cy="2880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553" name="CustomShape 433"/>
                <p:cNvSpPr/>
                <p:nvPr/>
              </p:nvSpPr>
              <p:spPr>
                <a:xfrm>
                  <a:off x="4771440" y="1286280"/>
                  <a:ext cx="9000" cy="792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554" name="Group 434"/>
              <p:cNvGrpSpPr/>
              <p:nvPr/>
            </p:nvGrpSpPr>
            <p:grpSpPr>
              <a:xfrm>
                <a:off x="4829400" y="1227960"/>
                <a:ext cx="39960" cy="34920"/>
                <a:chOff x="4829400" y="1227960"/>
                <a:chExt cx="39960" cy="34920"/>
              </a:xfrm>
            </p:grpSpPr>
            <p:sp>
              <p:nvSpPr>
                <p:cNvPr id="555" name="CustomShape 435"/>
                <p:cNvSpPr/>
                <p:nvPr/>
              </p:nvSpPr>
              <p:spPr>
                <a:xfrm>
                  <a:off x="4829400" y="1227960"/>
                  <a:ext cx="39960" cy="3492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style>
                <a:lnRef idx="0"/>
                <a:fillRef idx="0"/>
                <a:effectRef idx="0"/>
                <a:fontRef idx="minor"/>
              </p:style>
            </p:sp>
            <p:sp>
              <p:nvSpPr>
                <p:cNvPr id="556" name="CustomShape 436"/>
                <p:cNvSpPr/>
                <p:nvPr/>
              </p:nvSpPr>
              <p:spPr>
                <a:xfrm>
                  <a:off x="4843080" y="1238400"/>
                  <a:ext cx="16200" cy="1404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style>
                <a:lnRef idx="0"/>
                <a:fillRef idx="0"/>
                <a:effectRef idx="0"/>
                <a:fontRef idx="minor"/>
              </p:style>
            </p:sp>
          </p:grpSp>
          <p:grpSp>
            <p:nvGrpSpPr>
              <p:cNvPr id="557" name="Group 437"/>
              <p:cNvGrpSpPr/>
              <p:nvPr/>
            </p:nvGrpSpPr>
            <p:grpSpPr>
              <a:xfrm>
                <a:off x="4848480" y="1278720"/>
                <a:ext cx="32760" cy="28800"/>
                <a:chOff x="4848480" y="1278720"/>
                <a:chExt cx="32760" cy="28800"/>
              </a:xfrm>
            </p:grpSpPr>
            <p:sp>
              <p:nvSpPr>
                <p:cNvPr id="558" name="CustomShape 438"/>
                <p:cNvSpPr/>
                <p:nvPr/>
              </p:nvSpPr>
              <p:spPr>
                <a:xfrm>
                  <a:off x="4848480" y="1278720"/>
                  <a:ext cx="32760" cy="2880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style>
                <a:lnRef idx="0"/>
                <a:fillRef idx="0"/>
                <a:effectRef idx="0"/>
                <a:fontRef idx="minor"/>
              </p:style>
            </p:sp>
            <p:sp>
              <p:nvSpPr>
                <p:cNvPr id="559" name="CustomShape 439"/>
                <p:cNvSpPr/>
                <p:nvPr/>
              </p:nvSpPr>
              <p:spPr>
                <a:xfrm>
                  <a:off x="4862160" y="1289160"/>
                  <a:ext cx="9000" cy="792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fillRef idx="0"/>
                <a:effectRef idx="0"/>
                <a:fontRef idx="minor"/>
              </p:style>
            </p:sp>
          </p:grpSp>
          <p:grpSp>
            <p:nvGrpSpPr>
              <p:cNvPr id="560" name="Group 440"/>
              <p:cNvGrpSpPr/>
              <p:nvPr/>
            </p:nvGrpSpPr>
            <p:grpSpPr>
              <a:xfrm>
                <a:off x="4883760" y="1269000"/>
                <a:ext cx="32760" cy="28800"/>
                <a:chOff x="4883760" y="1269000"/>
                <a:chExt cx="32760" cy="28800"/>
              </a:xfrm>
            </p:grpSpPr>
            <p:sp>
              <p:nvSpPr>
                <p:cNvPr id="561" name="CustomShape 441"/>
                <p:cNvSpPr/>
                <p:nvPr/>
              </p:nvSpPr>
              <p:spPr>
                <a:xfrm>
                  <a:off x="4883760" y="1269000"/>
                  <a:ext cx="32760" cy="2880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style>
                <a:lnRef idx="0"/>
                <a:fillRef idx="0"/>
                <a:effectRef idx="0"/>
                <a:fontRef idx="minor"/>
              </p:style>
            </p:sp>
            <p:sp>
              <p:nvSpPr>
                <p:cNvPr id="562" name="CustomShape 442"/>
                <p:cNvSpPr/>
                <p:nvPr/>
              </p:nvSpPr>
              <p:spPr>
                <a:xfrm>
                  <a:off x="4898880" y="1279440"/>
                  <a:ext cx="7560" cy="792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563" name="Group 443"/>
              <p:cNvGrpSpPr/>
              <p:nvPr/>
            </p:nvGrpSpPr>
            <p:grpSpPr>
              <a:xfrm>
                <a:off x="4907880" y="1301400"/>
                <a:ext cx="32760" cy="28800"/>
                <a:chOff x="4907880" y="1301400"/>
                <a:chExt cx="32760" cy="28800"/>
              </a:xfrm>
            </p:grpSpPr>
            <p:sp>
              <p:nvSpPr>
                <p:cNvPr id="564" name="CustomShape 444"/>
                <p:cNvSpPr/>
                <p:nvPr/>
              </p:nvSpPr>
              <p:spPr>
                <a:xfrm>
                  <a:off x="4907880" y="1301400"/>
                  <a:ext cx="32760" cy="2880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style>
                <a:lnRef idx="0"/>
                <a:fillRef idx="0"/>
                <a:effectRef idx="0"/>
                <a:fontRef idx="minor"/>
              </p:style>
            </p:sp>
            <p:sp>
              <p:nvSpPr>
                <p:cNvPr id="565" name="CustomShape 445"/>
                <p:cNvSpPr/>
                <p:nvPr/>
              </p:nvSpPr>
              <p:spPr>
                <a:xfrm>
                  <a:off x="4921560" y="1311840"/>
                  <a:ext cx="9000" cy="792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style>
                <a:lnRef idx="0"/>
                <a:fillRef idx="0"/>
                <a:effectRef idx="0"/>
                <a:fontRef idx="minor"/>
              </p:style>
            </p:sp>
          </p:grpSp>
          <p:grpSp>
            <p:nvGrpSpPr>
              <p:cNvPr id="566" name="Group 446"/>
              <p:cNvGrpSpPr/>
              <p:nvPr/>
            </p:nvGrpSpPr>
            <p:grpSpPr>
              <a:xfrm>
                <a:off x="4820040" y="1305720"/>
                <a:ext cx="32760" cy="28800"/>
                <a:chOff x="4820040" y="1305720"/>
                <a:chExt cx="32760" cy="28800"/>
              </a:xfrm>
            </p:grpSpPr>
            <p:sp>
              <p:nvSpPr>
                <p:cNvPr id="567" name="CustomShape 447"/>
                <p:cNvSpPr/>
                <p:nvPr/>
              </p:nvSpPr>
              <p:spPr>
                <a:xfrm>
                  <a:off x="4820040" y="1305720"/>
                  <a:ext cx="32760" cy="2880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style>
                <a:lnRef idx="0"/>
                <a:fillRef idx="0"/>
                <a:effectRef idx="0"/>
                <a:fontRef idx="minor"/>
              </p:style>
            </p:sp>
            <p:sp>
              <p:nvSpPr>
                <p:cNvPr id="568" name="CustomShape 448"/>
                <p:cNvSpPr/>
                <p:nvPr/>
              </p:nvSpPr>
              <p:spPr>
                <a:xfrm>
                  <a:off x="4833720" y="1315800"/>
                  <a:ext cx="9000" cy="792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style>
                <a:lnRef idx="0"/>
                <a:fillRef idx="0"/>
                <a:effectRef idx="0"/>
                <a:fontRef idx="minor"/>
              </p:style>
            </p:sp>
          </p:grpSp>
          <p:grpSp>
            <p:nvGrpSpPr>
              <p:cNvPr id="569" name="Group 449"/>
              <p:cNvGrpSpPr/>
              <p:nvPr/>
            </p:nvGrpSpPr>
            <p:grpSpPr>
              <a:xfrm>
                <a:off x="4831920" y="1354680"/>
                <a:ext cx="32760" cy="28800"/>
                <a:chOff x="4831920" y="1354680"/>
                <a:chExt cx="32760" cy="28800"/>
              </a:xfrm>
            </p:grpSpPr>
            <p:sp>
              <p:nvSpPr>
                <p:cNvPr id="570" name="CustomShape 450"/>
                <p:cNvSpPr/>
                <p:nvPr/>
              </p:nvSpPr>
              <p:spPr>
                <a:xfrm>
                  <a:off x="4831920" y="1354680"/>
                  <a:ext cx="32760" cy="2880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style>
                <a:lnRef idx="0"/>
                <a:fillRef idx="0"/>
                <a:effectRef idx="0"/>
                <a:fontRef idx="minor"/>
              </p:style>
            </p:sp>
            <p:sp>
              <p:nvSpPr>
                <p:cNvPr id="571" name="CustomShape 451"/>
                <p:cNvSpPr/>
                <p:nvPr/>
              </p:nvSpPr>
              <p:spPr>
                <a:xfrm>
                  <a:off x="4845600" y="1365120"/>
                  <a:ext cx="9000" cy="792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572" name="Group 452"/>
              <p:cNvGrpSpPr/>
              <p:nvPr/>
            </p:nvGrpSpPr>
            <p:grpSpPr>
              <a:xfrm>
                <a:off x="4788360" y="1340280"/>
                <a:ext cx="32760" cy="28800"/>
                <a:chOff x="4788360" y="1340280"/>
                <a:chExt cx="32760" cy="28800"/>
              </a:xfrm>
            </p:grpSpPr>
            <p:sp>
              <p:nvSpPr>
                <p:cNvPr id="573" name="CustomShape 453"/>
                <p:cNvSpPr/>
                <p:nvPr/>
              </p:nvSpPr>
              <p:spPr>
                <a:xfrm>
                  <a:off x="4788360" y="1340280"/>
                  <a:ext cx="32760" cy="2880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style>
                <a:lnRef idx="0"/>
                <a:fillRef idx="0"/>
                <a:effectRef idx="0"/>
                <a:fontRef idx="minor"/>
              </p:style>
            </p:sp>
            <p:sp>
              <p:nvSpPr>
                <p:cNvPr id="574" name="CustomShape 454"/>
                <p:cNvSpPr/>
                <p:nvPr/>
              </p:nvSpPr>
              <p:spPr>
                <a:xfrm>
                  <a:off x="4803120" y="1350720"/>
                  <a:ext cx="75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575" name="Group 455"/>
              <p:cNvGrpSpPr/>
              <p:nvPr/>
            </p:nvGrpSpPr>
            <p:grpSpPr>
              <a:xfrm>
                <a:off x="4983840" y="1179000"/>
                <a:ext cx="32760" cy="28800"/>
                <a:chOff x="4983840" y="1179000"/>
                <a:chExt cx="32760" cy="28800"/>
              </a:xfrm>
            </p:grpSpPr>
            <p:sp>
              <p:nvSpPr>
                <p:cNvPr id="576" name="CustomShape 456"/>
                <p:cNvSpPr/>
                <p:nvPr/>
              </p:nvSpPr>
              <p:spPr>
                <a:xfrm>
                  <a:off x="4983840" y="1179000"/>
                  <a:ext cx="32760" cy="2880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577" name="CustomShape 457"/>
                <p:cNvSpPr/>
                <p:nvPr/>
              </p:nvSpPr>
              <p:spPr>
                <a:xfrm>
                  <a:off x="4998960" y="1189440"/>
                  <a:ext cx="7560" cy="792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fillRef idx="0"/>
                <a:effectRef idx="0"/>
                <a:fontRef idx="minor"/>
              </p:style>
            </p:sp>
          </p:grpSp>
          <p:grpSp>
            <p:nvGrpSpPr>
              <p:cNvPr id="578" name="Group 458"/>
              <p:cNvGrpSpPr/>
              <p:nvPr/>
            </p:nvGrpSpPr>
            <p:grpSpPr>
              <a:xfrm>
                <a:off x="4995360" y="1297440"/>
                <a:ext cx="32760" cy="28800"/>
                <a:chOff x="4995360" y="1297440"/>
                <a:chExt cx="32760" cy="28800"/>
              </a:xfrm>
            </p:grpSpPr>
            <p:sp>
              <p:nvSpPr>
                <p:cNvPr id="579" name="CustomShape 459"/>
                <p:cNvSpPr/>
                <p:nvPr/>
              </p:nvSpPr>
              <p:spPr>
                <a:xfrm>
                  <a:off x="4995360" y="1297440"/>
                  <a:ext cx="32760" cy="2880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style>
                <a:lnRef idx="0"/>
                <a:fillRef idx="0"/>
                <a:effectRef idx="0"/>
                <a:fontRef idx="minor"/>
              </p:style>
            </p:sp>
            <p:sp>
              <p:nvSpPr>
                <p:cNvPr id="580" name="CustomShape 460"/>
                <p:cNvSpPr/>
                <p:nvPr/>
              </p:nvSpPr>
              <p:spPr>
                <a:xfrm>
                  <a:off x="5009040" y="1307880"/>
                  <a:ext cx="9000" cy="792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581" name="Group 461"/>
              <p:cNvGrpSpPr/>
              <p:nvPr/>
            </p:nvGrpSpPr>
            <p:grpSpPr>
              <a:xfrm>
                <a:off x="4995360" y="1326960"/>
                <a:ext cx="32760" cy="28800"/>
                <a:chOff x="4995360" y="1326960"/>
                <a:chExt cx="32760" cy="28800"/>
              </a:xfrm>
            </p:grpSpPr>
            <p:sp>
              <p:nvSpPr>
                <p:cNvPr id="582" name="CustomShape 462"/>
                <p:cNvSpPr/>
                <p:nvPr/>
              </p:nvSpPr>
              <p:spPr>
                <a:xfrm>
                  <a:off x="4995360" y="1326960"/>
                  <a:ext cx="32760" cy="2880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style>
                <a:lnRef idx="0"/>
                <a:fillRef idx="0"/>
                <a:effectRef idx="0"/>
                <a:fontRef idx="minor"/>
              </p:style>
            </p:sp>
            <p:sp>
              <p:nvSpPr>
                <p:cNvPr id="583" name="CustomShape 463"/>
                <p:cNvSpPr/>
                <p:nvPr/>
              </p:nvSpPr>
              <p:spPr>
                <a:xfrm>
                  <a:off x="5009040" y="1337400"/>
                  <a:ext cx="9000" cy="792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584" name="Group 464"/>
              <p:cNvGrpSpPr/>
              <p:nvPr/>
            </p:nvGrpSpPr>
            <p:grpSpPr>
              <a:xfrm>
                <a:off x="5036040" y="1420920"/>
                <a:ext cx="32760" cy="28800"/>
                <a:chOff x="5036040" y="1420920"/>
                <a:chExt cx="32760" cy="28800"/>
              </a:xfrm>
            </p:grpSpPr>
            <p:sp>
              <p:nvSpPr>
                <p:cNvPr id="585" name="CustomShape 465"/>
                <p:cNvSpPr/>
                <p:nvPr/>
              </p:nvSpPr>
              <p:spPr>
                <a:xfrm>
                  <a:off x="5036040" y="1420920"/>
                  <a:ext cx="32760" cy="2880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586" name="CustomShape 466"/>
                <p:cNvSpPr/>
                <p:nvPr/>
              </p:nvSpPr>
              <p:spPr>
                <a:xfrm>
                  <a:off x="5049720" y="1431360"/>
                  <a:ext cx="9000" cy="792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587" name="Group 467"/>
              <p:cNvGrpSpPr/>
              <p:nvPr/>
            </p:nvGrpSpPr>
            <p:grpSpPr>
              <a:xfrm>
                <a:off x="5115600" y="1301400"/>
                <a:ext cx="32760" cy="28800"/>
                <a:chOff x="5115600" y="1301400"/>
                <a:chExt cx="32760" cy="28800"/>
              </a:xfrm>
            </p:grpSpPr>
            <p:sp>
              <p:nvSpPr>
                <p:cNvPr id="588" name="CustomShape 468"/>
                <p:cNvSpPr/>
                <p:nvPr/>
              </p:nvSpPr>
              <p:spPr>
                <a:xfrm>
                  <a:off x="5115600" y="1301400"/>
                  <a:ext cx="32760" cy="2880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style>
                <a:lnRef idx="0"/>
                <a:fillRef idx="0"/>
                <a:effectRef idx="0"/>
                <a:fontRef idx="minor"/>
              </p:style>
            </p:sp>
            <p:sp>
              <p:nvSpPr>
                <p:cNvPr id="589" name="CustomShape 469"/>
                <p:cNvSpPr/>
                <p:nvPr/>
              </p:nvSpPr>
              <p:spPr>
                <a:xfrm>
                  <a:off x="5129280" y="1311840"/>
                  <a:ext cx="9000" cy="792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fillRef idx="0"/>
                <a:effectRef idx="0"/>
                <a:fontRef idx="minor"/>
              </p:style>
            </p:sp>
          </p:grpSp>
          <p:grpSp>
            <p:nvGrpSpPr>
              <p:cNvPr id="590" name="Group 470"/>
              <p:cNvGrpSpPr/>
              <p:nvPr/>
            </p:nvGrpSpPr>
            <p:grpSpPr>
              <a:xfrm>
                <a:off x="5160960" y="1345680"/>
                <a:ext cx="32760" cy="28800"/>
                <a:chOff x="5160960" y="1345680"/>
                <a:chExt cx="32760" cy="28800"/>
              </a:xfrm>
            </p:grpSpPr>
            <p:sp>
              <p:nvSpPr>
                <p:cNvPr id="591" name="CustomShape 471"/>
                <p:cNvSpPr/>
                <p:nvPr/>
              </p:nvSpPr>
              <p:spPr>
                <a:xfrm>
                  <a:off x="5160960" y="1345680"/>
                  <a:ext cx="32760" cy="2880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style>
                <a:lnRef idx="0"/>
                <a:fillRef idx="0"/>
                <a:effectRef idx="0"/>
                <a:fontRef idx="minor"/>
              </p:style>
            </p:sp>
            <p:sp>
              <p:nvSpPr>
                <p:cNvPr id="592" name="CustomShape 472"/>
                <p:cNvSpPr/>
                <p:nvPr/>
              </p:nvSpPr>
              <p:spPr>
                <a:xfrm>
                  <a:off x="5174640" y="1356120"/>
                  <a:ext cx="9000" cy="792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style>
                <a:lnRef idx="0"/>
                <a:fillRef idx="0"/>
                <a:effectRef idx="0"/>
                <a:fontRef idx="minor"/>
              </p:style>
            </p:sp>
          </p:grpSp>
          <p:grpSp>
            <p:nvGrpSpPr>
              <p:cNvPr id="593" name="Group 473"/>
              <p:cNvGrpSpPr/>
              <p:nvPr/>
            </p:nvGrpSpPr>
            <p:grpSpPr>
              <a:xfrm>
                <a:off x="5179680" y="1395720"/>
                <a:ext cx="32760" cy="28800"/>
                <a:chOff x="5179680" y="1395720"/>
                <a:chExt cx="32760" cy="28800"/>
              </a:xfrm>
            </p:grpSpPr>
            <p:sp>
              <p:nvSpPr>
                <p:cNvPr id="594" name="CustomShape 474"/>
                <p:cNvSpPr/>
                <p:nvPr/>
              </p:nvSpPr>
              <p:spPr>
                <a:xfrm>
                  <a:off x="5179680" y="1395720"/>
                  <a:ext cx="32760" cy="2880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style>
                <a:lnRef idx="0"/>
                <a:fillRef idx="0"/>
                <a:effectRef idx="0"/>
                <a:fontRef idx="minor"/>
              </p:style>
            </p:sp>
            <p:sp>
              <p:nvSpPr>
                <p:cNvPr id="595" name="CustomShape 475"/>
                <p:cNvSpPr/>
                <p:nvPr/>
              </p:nvSpPr>
              <p:spPr>
                <a:xfrm>
                  <a:off x="5194800" y="1406160"/>
                  <a:ext cx="7560" cy="792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596" name="Group 476"/>
              <p:cNvGrpSpPr/>
              <p:nvPr/>
            </p:nvGrpSpPr>
            <p:grpSpPr>
              <a:xfrm>
                <a:off x="5230080" y="1395720"/>
                <a:ext cx="32760" cy="28800"/>
                <a:chOff x="5230080" y="1395720"/>
                <a:chExt cx="32760" cy="28800"/>
              </a:xfrm>
            </p:grpSpPr>
            <p:sp>
              <p:nvSpPr>
                <p:cNvPr id="597" name="CustomShape 477"/>
                <p:cNvSpPr/>
                <p:nvPr/>
              </p:nvSpPr>
              <p:spPr>
                <a:xfrm>
                  <a:off x="5230080" y="1395720"/>
                  <a:ext cx="32760" cy="2880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style>
                <a:lnRef idx="0"/>
                <a:fillRef idx="0"/>
                <a:effectRef idx="0"/>
                <a:fontRef idx="minor"/>
              </p:style>
            </p:sp>
            <p:sp>
              <p:nvSpPr>
                <p:cNvPr id="598" name="CustomShape 478"/>
                <p:cNvSpPr/>
                <p:nvPr/>
              </p:nvSpPr>
              <p:spPr>
                <a:xfrm>
                  <a:off x="5243760" y="1406160"/>
                  <a:ext cx="9000" cy="792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style>
                <a:lnRef idx="0"/>
                <a:fillRef idx="0"/>
                <a:effectRef idx="0"/>
                <a:fontRef idx="minor"/>
              </p:style>
            </p:sp>
          </p:grpSp>
          <p:grpSp>
            <p:nvGrpSpPr>
              <p:cNvPr id="599" name="Group 479"/>
              <p:cNvGrpSpPr/>
              <p:nvPr/>
            </p:nvGrpSpPr>
            <p:grpSpPr>
              <a:xfrm>
                <a:off x="4927320" y="1024920"/>
                <a:ext cx="32760" cy="28800"/>
                <a:chOff x="4927320" y="1024920"/>
                <a:chExt cx="32760" cy="28800"/>
              </a:xfrm>
            </p:grpSpPr>
            <p:sp>
              <p:nvSpPr>
                <p:cNvPr id="600" name="CustomShape 480"/>
                <p:cNvSpPr/>
                <p:nvPr/>
              </p:nvSpPr>
              <p:spPr>
                <a:xfrm>
                  <a:off x="4927320" y="1024920"/>
                  <a:ext cx="32760" cy="2880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style>
                <a:lnRef idx="0"/>
                <a:fillRef idx="0"/>
                <a:effectRef idx="0"/>
                <a:fontRef idx="minor"/>
              </p:style>
            </p:sp>
            <p:sp>
              <p:nvSpPr>
                <p:cNvPr id="601" name="CustomShape 481"/>
                <p:cNvSpPr/>
                <p:nvPr/>
              </p:nvSpPr>
              <p:spPr>
                <a:xfrm>
                  <a:off x="4940640" y="1035360"/>
                  <a:ext cx="9000" cy="792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602" name="Group 482"/>
              <p:cNvGrpSpPr/>
              <p:nvPr/>
            </p:nvGrpSpPr>
            <p:grpSpPr>
              <a:xfrm>
                <a:off x="4739040" y="1205280"/>
                <a:ext cx="32760" cy="28800"/>
                <a:chOff x="4739040" y="1205280"/>
                <a:chExt cx="32760" cy="28800"/>
              </a:xfrm>
            </p:grpSpPr>
            <p:sp>
              <p:nvSpPr>
                <p:cNvPr id="603" name="CustomShape 483"/>
                <p:cNvSpPr/>
                <p:nvPr/>
              </p:nvSpPr>
              <p:spPr>
                <a:xfrm>
                  <a:off x="4739040" y="1205280"/>
                  <a:ext cx="32760" cy="2880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style>
                <a:lnRef idx="0"/>
                <a:fillRef idx="0"/>
                <a:effectRef idx="0"/>
                <a:fontRef idx="minor"/>
              </p:style>
            </p:sp>
            <p:sp>
              <p:nvSpPr>
                <p:cNvPr id="604" name="CustomShape 484"/>
                <p:cNvSpPr/>
                <p:nvPr/>
              </p:nvSpPr>
              <p:spPr>
                <a:xfrm>
                  <a:off x="4752720" y="1215720"/>
                  <a:ext cx="9000" cy="792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style>
                <a:lnRef idx="0"/>
                <a:fillRef idx="0"/>
                <a:effectRef idx="0"/>
                <a:fontRef idx="minor"/>
              </p:style>
            </p:sp>
          </p:grpSp>
          <p:grpSp>
            <p:nvGrpSpPr>
              <p:cNvPr id="605" name="Group 485"/>
              <p:cNvGrpSpPr/>
              <p:nvPr/>
            </p:nvGrpSpPr>
            <p:grpSpPr>
              <a:xfrm>
                <a:off x="4702680" y="1219320"/>
                <a:ext cx="32760" cy="28800"/>
                <a:chOff x="4702680" y="1219320"/>
                <a:chExt cx="32760" cy="28800"/>
              </a:xfrm>
            </p:grpSpPr>
            <p:sp>
              <p:nvSpPr>
                <p:cNvPr id="606" name="CustomShape 486"/>
                <p:cNvSpPr/>
                <p:nvPr/>
              </p:nvSpPr>
              <p:spPr>
                <a:xfrm>
                  <a:off x="4702680" y="1219320"/>
                  <a:ext cx="32760" cy="2880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style>
                <a:lnRef idx="0"/>
                <a:fillRef idx="0"/>
                <a:effectRef idx="0"/>
                <a:fontRef idx="minor"/>
              </p:style>
            </p:sp>
            <p:sp>
              <p:nvSpPr>
                <p:cNvPr id="607" name="CustomShape 487"/>
                <p:cNvSpPr/>
                <p:nvPr/>
              </p:nvSpPr>
              <p:spPr>
                <a:xfrm>
                  <a:off x="4716360" y="1229760"/>
                  <a:ext cx="9000" cy="792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style>
                <a:lnRef idx="0"/>
                <a:fillRef idx="0"/>
                <a:effectRef idx="0"/>
                <a:fontRef idx="minor"/>
              </p:style>
            </p:sp>
          </p:grpSp>
          <p:grpSp>
            <p:nvGrpSpPr>
              <p:cNvPr id="608" name="Group 488"/>
              <p:cNvGrpSpPr/>
              <p:nvPr/>
            </p:nvGrpSpPr>
            <p:grpSpPr>
              <a:xfrm>
                <a:off x="5067720" y="1132920"/>
                <a:ext cx="32760" cy="28800"/>
                <a:chOff x="5067720" y="1132920"/>
                <a:chExt cx="32760" cy="28800"/>
              </a:xfrm>
            </p:grpSpPr>
            <p:sp>
              <p:nvSpPr>
                <p:cNvPr id="609" name="CustomShape 489"/>
                <p:cNvSpPr/>
                <p:nvPr/>
              </p:nvSpPr>
              <p:spPr>
                <a:xfrm>
                  <a:off x="5067720" y="1132920"/>
                  <a:ext cx="32760" cy="2880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610" name="CustomShape 490"/>
                <p:cNvSpPr/>
                <p:nvPr/>
              </p:nvSpPr>
              <p:spPr>
                <a:xfrm>
                  <a:off x="5082480" y="1143360"/>
                  <a:ext cx="7560" cy="792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sp>
            <p:nvSpPr>
              <p:cNvPr id="611" name="CustomShape 491"/>
              <p:cNvSpPr/>
              <p:nvPr/>
            </p:nvSpPr>
            <p:spPr>
              <a:xfrm>
                <a:off x="5019840" y="919440"/>
                <a:ext cx="44640" cy="3888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style>
              <a:lnRef idx="0"/>
              <a:fillRef idx="0"/>
              <a:effectRef idx="0"/>
              <a:fontRef idx="minor"/>
            </p:style>
          </p:sp>
          <p:sp>
            <p:nvSpPr>
              <p:cNvPr id="612" name="CustomShape 492"/>
              <p:cNvSpPr/>
              <p:nvPr/>
            </p:nvSpPr>
            <p:spPr>
              <a:xfrm>
                <a:off x="5036400" y="929880"/>
                <a:ext cx="17640" cy="1800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style>
              <a:lnRef idx="0"/>
              <a:fillRef idx="0"/>
              <a:effectRef idx="0"/>
              <a:fontRef idx="minor"/>
            </p:style>
          </p:sp>
          <p:grpSp>
            <p:nvGrpSpPr>
              <p:cNvPr id="613" name="Group 493"/>
              <p:cNvGrpSpPr/>
              <p:nvPr/>
            </p:nvGrpSpPr>
            <p:grpSpPr>
              <a:xfrm>
                <a:off x="5153400" y="805320"/>
                <a:ext cx="42120" cy="36720"/>
                <a:chOff x="5153400" y="805320"/>
                <a:chExt cx="42120" cy="36720"/>
              </a:xfrm>
            </p:grpSpPr>
            <p:sp>
              <p:nvSpPr>
                <p:cNvPr id="614" name="CustomShape 494"/>
                <p:cNvSpPr/>
                <p:nvPr/>
              </p:nvSpPr>
              <p:spPr>
                <a:xfrm>
                  <a:off x="5153400" y="805320"/>
                  <a:ext cx="42120" cy="3672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style>
                <a:lnRef idx="0"/>
                <a:fillRef idx="0"/>
                <a:effectRef idx="0"/>
                <a:fontRef idx="minor"/>
              </p:style>
            </p:sp>
            <p:sp>
              <p:nvSpPr>
                <p:cNvPr id="615" name="CustomShape 495"/>
                <p:cNvSpPr/>
                <p:nvPr/>
              </p:nvSpPr>
              <p:spPr>
                <a:xfrm>
                  <a:off x="5169960" y="815760"/>
                  <a:ext cx="15480" cy="1584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style>
                <a:lnRef idx="0"/>
                <a:fillRef idx="0"/>
                <a:effectRef idx="0"/>
                <a:fontRef idx="minor"/>
              </p:style>
            </p:sp>
          </p:grpSp>
          <p:grpSp>
            <p:nvGrpSpPr>
              <p:cNvPr id="616" name="Group 496"/>
              <p:cNvGrpSpPr/>
              <p:nvPr/>
            </p:nvGrpSpPr>
            <p:grpSpPr>
              <a:xfrm>
                <a:off x="5214960" y="991080"/>
                <a:ext cx="52200" cy="45720"/>
                <a:chOff x="5214960" y="991080"/>
                <a:chExt cx="52200" cy="45720"/>
              </a:xfrm>
            </p:grpSpPr>
            <p:sp>
              <p:nvSpPr>
                <p:cNvPr id="617" name="CustomShape 497"/>
                <p:cNvSpPr/>
                <p:nvPr/>
              </p:nvSpPr>
              <p:spPr>
                <a:xfrm>
                  <a:off x="5214960" y="991080"/>
                  <a:ext cx="52200" cy="4572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style>
                <a:lnRef idx="0"/>
                <a:fillRef idx="0"/>
                <a:effectRef idx="0"/>
                <a:fontRef idx="minor"/>
              </p:style>
            </p:sp>
            <p:sp>
              <p:nvSpPr>
                <p:cNvPr id="618" name="CustomShape 498"/>
                <p:cNvSpPr/>
                <p:nvPr/>
              </p:nvSpPr>
              <p:spPr>
                <a:xfrm>
                  <a:off x="5228280" y="1001520"/>
                  <a:ext cx="28440" cy="2484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style>
                <a:lnRef idx="0"/>
                <a:fillRef idx="0"/>
                <a:effectRef idx="0"/>
                <a:fontRef idx="minor"/>
              </p:style>
            </p:sp>
          </p:grpSp>
          <p:sp>
            <p:nvSpPr>
              <p:cNvPr id="619" name="CustomShape 499"/>
              <p:cNvSpPr/>
              <p:nvPr/>
            </p:nvSpPr>
            <p:spPr>
              <a:xfrm>
                <a:off x="5175720" y="1235160"/>
                <a:ext cx="32760" cy="2880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620" name="CustomShape 500"/>
              <p:cNvSpPr/>
              <p:nvPr/>
            </p:nvSpPr>
            <p:spPr>
              <a:xfrm>
                <a:off x="5190840" y="1245600"/>
                <a:ext cx="7560" cy="792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nvGrpSpPr>
              <p:cNvPr id="621" name="Group 501"/>
              <p:cNvGrpSpPr/>
              <p:nvPr/>
            </p:nvGrpSpPr>
            <p:grpSpPr>
              <a:xfrm>
                <a:off x="5230080" y="1313640"/>
                <a:ext cx="32760" cy="28800"/>
                <a:chOff x="5230080" y="1313640"/>
                <a:chExt cx="32760" cy="28800"/>
              </a:xfrm>
            </p:grpSpPr>
            <p:sp>
              <p:nvSpPr>
                <p:cNvPr id="622" name="CustomShape 502"/>
                <p:cNvSpPr/>
                <p:nvPr/>
              </p:nvSpPr>
              <p:spPr>
                <a:xfrm>
                  <a:off x="5230080" y="1313640"/>
                  <a:ext cx="32760" cy="2880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23" name="CustomShape 503"/>
                <p:cNvSpPr/>
                <p:nvPr/>
              </p:nvSpPr>
              <p:spPr>
                <a:xfrm>
                  <a:off x="5243760" y="1324080"/>
                  <a:ext cx="9000" cy="792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24" name="Group 504"/>
              <p:cNvGrpSpPr/>
              <p:nvPr/>
            </p:nvGrpSpPr>
            <p:grpSpPr>
              <a:xfrm>
                <a:off x="5332680" y="1231200"/>
                <a:ext cx="32760" cy="28800"/>
                <a:chOff x="5332680" y="1231200"/>
                <a:chExt cx="32760" cy="28800"/>
              </a:xfrm>
            </p:grpSpPr>
            <p:sp>
              <p:nvSpPr>
                <p:cNvPr id="625" name="CustomShape 505"/>
                <p:cNvSpPr/>
                <p:nvPr/>
              </p:nvSpPr>
              <p:spPr>
                <a:xfrm>
                  <a:off x="5332680" y="1231200"/>
                  <a:ext cx="32760" cy="2880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26" name="CustomShape 506"/>
                <p:cNvSpPr/>
                <p:nvPr/>
              </p:nvSpPr>
              <p:spPr>
                <a:xfrm>
                  <a:off x="5347800" y="1241640"/>
                  <a:ext cx="7560" cy="792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627" name="Group 507"/>
              <p:cNvGrpSpPr/>
              <p:nvPr/>
            </p:nvGrpSpPr>
            <p:grpSpPr>
              <a:xfrm>
                <a:off x="5304600" y="1148040"/>
                <a:ext cx="32760" cy="28800"/>
                <a:chOff x="5304600" y="1148040"/>
                <a:chExt cx="32760" cy="28800"/>
              </a:xfrm>
            </p:grpSpPr>
            <p:sp>
              <p:nvSpPr>
                <p:cNvPr id="628" name="CustomShape 508"/>
                <p:cNvSpPr/>
                <p:nvPr/>
              </p:nvSpPr>
              <p:spPr>
                <a:xfrm>
                  <a:off x="5304600" y="1148040"/>
                  <a:ext cx="32760" cy="2880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29" name="CustomShape 509"/>
                <p:cNvSpPr/>
                <p:nvPr/>
              </p:nvSpPr>
              <p:spPr>
                <a:xfrm>
                  <a:off x="5319720" y="1158840"/>
                  <a:ext cx="7560" cy="792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style>
                <a:lnRef idx="0"/>
                <a:fillRef idx="0"/>
                <a:effectRef idx="0"/>
                <a:fontRef idx="minor"/>
              </p:style>
            </p:sp>
          </p:grpSp>
          <p:grpSp>
            <p:nvGrpSpPr>
              <p:cNvPr id="630" name="Group 510"/>
              <p:cNvGrpSpPr/>
              <p:nvPr/>
            </p:nvGrpSpPr>
            <p:grpSpPr>
              <a:xfrm>
                <a:off x="5371920" y="988200"/>
                <a:ext cx="28080" cy="28800"/>
                <a:chOff x="5371920" y="988200"/>
                <a:chExt cx="28080" cy="28800"/>
              </a:xfrm>
            </p:grpSpPr>
            <p:sp>
              <p:nvSpPr>
                <p:cNvPr id="631" name="CustomShape 511"/>
                <p:cNvSpPr/>
                <p:nvPr/>
              </p:nvSpPr>
              <p:spPr>
                <a:xfrm>
                  <a:off x="5371920" y="988200"/>
                  <a:ext cx="28080" cy="2880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style>
                <a:lnRef idx="0"/>
                <a:fillRef idx="0"/>
                <a:effectRef idx="0"/>
                <a:fontRef idx="minor"/>
              </p:style>
            </p:sp>
            <p:sp>
              <p:nvSpPr>
                <p:cNvPr id="632" name="CustomShape 512"/>
                <p:cNvSpPr/>
                <p:nvPr/>
              </p:nvSpPr>
              <p:spPr>
                <a:xfrm>
                  <a:off x="5382360" y="998640"/>
                  <a:ext cx="7560" cy="792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633" name="Group 513"/>
              <p:cNvGrpSpPr/>
              <p:nvPr/>
            </p:nvGrpSpPr>
            <p:grpSpPr>
              <a:xfrm>
                <a:off x="5465160" y="996480"/>
                <a:ext cx="32760" cy="28800"/>
                <a:chOff x="5465160" y="996480"/>
                <a:chExt cx="32760" cy="28800"/>
              </a:xfrm>
            </p:grpSpPr>
            <p:sp>
              <p:nvSpPr>
                <p:cNvPr id="634" name="CustomShape 514"/>
                <p:cNvSpPr/>
                <p:nvPr/>
              </p:nvSpPr>
              <p:spPr>
                <a:xfrm>
                  <a:off x="5465160" y="996480"/>
                  <a:ext cx="32760" cy="2880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635" name="CustomShape 515"/>
                <p:cNvSpPr/>
                <p:nvPr/>
              </p:nvSpPr>
              <p:spPr>
                <a:xfrm>
                  <a:off x="5480280" y="1006920"/>
                  <a:ext cx="7560" cy="792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636" name="Group 516"/>
              <p:cNvGrpSpPr/>
              <p:nvPr/>
            </p:nvGrpSpPr>
            <p:grpSpPr>
              <a:xfrm>
                <a:off x="5433120" y="984240"/>
                <a:ext cx="32760" cy="28800"/>
                <a:chOff x="5433120" y="984240"/>
                <a:chExt cx="32760" cy="28800"/>
              </a:xfrm>
            </p:grpSpPr>
            <p:sp>
              <p:nvSpPr>
                <p:cNvPr id="637" name="CustomShape 517"/>
                <p:cNvSpPr/>
                <p:nvPr/>
              </p:nvSpPr>
              <p:spPr>
                <a:xfrm>
                  <a:off x="5433120" y="984240"/>
                  <a:ext cx="32760" cy="2880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638" name="CustomShape 518"/>
                <p:cNvSpPr/>
                <p:nvPr/>
              </p:nvSpPr>
              <p:spPr>
                <a:xfrm>
                  <a:off x="5446800" y="994680"/>
                  <a:ext cx="9000" cy="792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style>
                <a:lnRef idx="0"/>
                <a:fillRef idx="0"/>
                <a:effectRef idx="0"/>
                <a:fontRef idx="minor"/>
              </p:style>
            </p:sp>
          </p:grpSp>
          <p:grpSp>
            <p:nvGrpSpPr>
              <p:cNvPr id="639" name="Group 519"/>
              <p:cNvGrpSpPr/>
              <p:nvPr/>
            </p:nvGrpSpPr>
            <p:grpSpPr>
              <a:xfrm>
                <a:off x="5514120" y="816480"/>
                <a:ext cx="32760" cy="28800"/>
                <a:chOff x="5514120" y="816480"/>
                <a:chExt cx="32760" cy="28800"/>
              </a:xfrm>
            </p:grpSpPr>
            <p:sp>
              <p:nvSpPr>
                <p:cNvPr id="640" name="CustomShape 520"/>
                <p:cNvSpPr/>
                <p:nvPr/>
              </p:nvSpPr>
              <p:spPr>
                <a:xfrm>
                  <a:off x="5514120" y="816480"/>
                  <a:ext cx="32760" cy="2880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style>
                <a:lnRef idx="0"/>
                <a:fillRef idx="0"/>
                <a:effectRef idx="0"/>
                <a:fontRef idx="minor"/>
              </p:style>
            </p:sp>
            <p:sp>
              <p:nvSpPr>
                <p:cNvPr id="641" name="CustomShape 521"/>
                <p:cNvSpPr/>
                <p:nvPr/>
              </p:nvSpPr>
              <p:spPr>
                <a:xfrm>
                  <a:off x="5527800" y="826920"/>
                  <a:ext cx="9000" cy="792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style>
                <a:lnRef idx="0"/>
                <a:fillRef idx="0"/>
                <a:effectRef idx="0"/>
                <a:fontRef idx="minor"/>
              </p:style>
            </p:sp>
          </p:grpSp>
          <p:grpSp>
            <p:nvGrpSpPr>
              <p:cNvPr id="642" name="Group 522"/>
              <p:cNvGrpSpPr/>
              <p:nvPr/>
            </p:nvGrpSpPr>
            <p:grpSpPr>
              <a:xfrm>
                <a:off x="4694400" y="1018080"/>
                <a:ext cx="32760" cy="28800"/>
                <a:chOff x="4694400" y="1018080"/>
                <a:chExt cx="32760" cy="28800"/>
              </a:xfrm>
            </p:grpSpPr>
            <p:sp>
              <p:nvSpPr>
                <p:cNvPr id="643" name="CustomShape 523"/>
                <p:cNvSpPr/>
                <p:nvPr/>
              </p:nvSpPr>
              <p:spPr>
                <a:xfrm>
                  <a:off x="4694400" y="1018080"/>
                  <a:ext cx="32760" cy="2880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44" name="CustomShape 524"/>
                <p:cNvSpPr/>
                <p:nvPr/>
              </p:nvSpPr>
              <p:spPr>
                <a:xfrm>
                  <a:off x="4708080" y="1028160"/>
                  <a:ext cx="9000" cy="792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45" name="Group 525"/>
              <p:cNvGrpSpPr/>
              <p:nvPr/>
            </p:nvGrpSpPr>
            <p:grpSpPr>
              <a:xfrm>
                <a:off x="4762080" y="1102680"/>
                <a:ext cx="32760" cy="28800"/>
                <a:chOff x="4762080" y="1102680"/>
                <a:chExt cx="32760" cy="28800"/>
              </a:xfrm>
            </p:grpSpPr>
            <p:sp>
              <p:nvSpPr>
                <p:cNvPr id="646" name="CustomShape 526"/>
                <p:cNvSpPr/>
                <p:nvPr/>
              </p:nvSpPr>
              <p:spPr>
                <a:xfrm>
                  <a:off x="4762080" y="1102680"/>
                  <a:ext cx="32760" cy="2880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47" name="CustomShape 527"/>
                <p:cNvSpPr/>
                <p:nvPr/>
              </p:nvSpPr>
              <p:spPr>
                <a:xfrm>
                  <a:off x="4775760" y="1113120"/>
                  <a:ext cx="9000" cy="792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48" name="Group 528"/>
              <p:cNvGrpSpPr/>
              <p:nvPr/>
            </p:nvGrpSpPr>
            <p:grpSpPr>
              <a:xfrm>
                <a:off x="4745520" y="1132920"/>
                <a:ext cx="32760" cy="28800"/>
                <a:chOff x="4745520" y="1132920"/>
                <a:chExt cx="32760" cy="28800"/>
              </a:xfrm>
            </p:grpSpPr>
            <p:sp>
              <p:nvSpPr>
                <p:cNvPr id="649" name="CustomShape 529"/>
                <p:cNvSpPr/>
                <p:nvPr/>
              </p:nvSpPr>
              <p:spPr>
                <a:xfrm>
                  <a:off x="4745520" y="1132920"/>
                  <a:ext cx="32760" cy="2880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style>
                <a:lnRef idx="0"/>
                <a:fillRef idx="0"/>
                <a:effectRef idx="0"/>
                <a:fontRef idx="minor"/>
              </p:style>
            </p:sp>
            <p:sp>
              <p:nvSpPr>
                <p:cNvPr id="650" name="CustomShape 530"/>
                <p:cNvSpPr/>
                <p:nvPr/>
              </p:nvSpPr>
              <p:spPr>
                <a:xfrm>
                  <a:off x="4759200" y="1143360"/>
                  <a:ext cx="9000" cy="792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style>
                <a:lnRef idx="0"/>
                <a:fillRef idx="0"/>
                <a:effectRef idx="0"/>
                <a:fontRef idx="minor"/>
              </p:style>
            </p:sp>
          </p:grpSp>
          <p:grpSp>
            <p:nvGrpSpPr>
              <p:cNvPr id="651" name="Group 531"/>
              <p:cNvGrpSpPr/>
              <p:nvPr/>
            </p:nvGrpSpPr>
            <p:grpSpPr>
              <a:xfrm>
                <a:off x="4703760" y="1158120"/>
                <a:ext cx="16920" cy="16920"/>
                <a:chOff x="4703760" y="1158120"/>
                <a:chExt cx="16920" cy="16920"/>
              </a:xfrm>
            </p:grpSpPr>
            <p:sp>
              <p:nvSpPr>
                <p:cNvPr id="652" name="CustomShape 532"/>
                <p:cNvSpPr/>
                <p:nvPr/>
              </p:nvSpPr>
              <p:spPr>
                <a:xfrm>
                  <a:off x="4703760" y="1158120"/>
                  <a:ext cx="16920" cy="1692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style>
                <a:lnRef idx="0"/>
                <a:fillRef idx="0"/>
                <a:effectRef idx="0"/>
                <a:fontRef idx="minor"/>
              </p:style>
            </p:sp>
            <p:sp>
              <p:nvSpPr>
                <p:cNvPr id="653" name="CustomShape 533"/>
                <p:cNvSpPr/>
                <p:nvPr/>
              </p:nvSpPr>
              <p:spPr>
                <a:xfrm>
                  <a:off x="4709880" y="1164240"/>
                  <a:ext cx="4680" cy="468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style>
                <a:lnRef idx="0"/>
                <a:fillRef idx="0"/>
                <a:effectRef idx="0"/>
                <a:fontRef idx="minor"/>
              </p:style>
            </p:sp>
          </p:grpSp>
          <p:grpSp>
            <p:nvGrpSpPr>
              <p:cNvPr id="654" name="Group 534"/>
              <p:cNvGrpSpPr/>
              <p:nvPr/>
            </p:nvGrpSpPr>
            <p:grpSpPr>
              <a:xfrm>
                <a:off x="4581720" y="1114920"/>
                <a:ext cx="32760" cy="28800"/>
                <a:chOff x="4581720" y="1114920"/>
                <a:chExt cx="32760" cy="28800"/>
              </a:xfrm>
            </p:grpSpPr>
            <p:sp>
              <p:nvSpPr>
                <p:cNvPr id="655" name="CustomShape 535"/>
                <p:cNvSpPr/>
                <p:nvPr/>
              </p:nvSpPr>
              <p:spPr>
                <a:xfrm>
                  <a:off x="4581720" y="1114920"/>
                  <a:ext cx="32760" cy="2880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style>
                <a:lnRef idx="0"/>
                <a:fillRef idx="0"/>
                <a:effectRef idx="0"/>
                <a:fontRef idx="minor"/>
              </p:style>
            </p:sp>
            <p:sp>
              <p:nvSpPr>
                <p:cNvPr id="656" name="CustomShape 536"/>
                <p:cNvSpPr/>
                <p:nvPr/>
              </p:nvSpPr>
              <p:spPr>
                <a:xfrm>
                  <a:off x="4595400" y="1125360"/>
                  <a:ext cx="9000" cy="792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fillRef idx="0"/>
                <a:effectRef idx="0"/>
                <a:fontRef idx="minor"/>
              </p:style>
            </p:sp>
          </p:grpSp>
          <p:sp>
            <p:nvSpPr>
              <p:cNvPr id="657" name="CustomShape 537"/>
              <p:cNvSpPr/>
              <p:nvPr/>
            </p:nvSpPr>
            <p:spPr>
              <a:xfrm>
                <a:off x="4501800" y="1148400"/>
                <a:ext cx="32760" cy="2880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style>
              <a:lnRef idx="0"/>
              <a:fillRef idx="0"/>
              <a:effectRef idx="0"/>
              <a:fontRef idx="minor"/>
            </p:style>
          </p:sp>
          <p:sp>
            <p:nvSpPr>
              <p:cNvPr id="658" name="CustomShape 538"/>
              <p:cNvSpPr/>
              <p:nvPr/>
            </p:nvSpPr>
            <p:spPr>
              <a:xfrm>
                <a:off x="4516920" y="1158840"/>
                <a:ext cx="7560" cy="792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nvGrpSpPr>
              <p:cNvPr id="659" name="Group 539"/>
              <p:cNvGrpSpPr/>
              <p:nvPr/>
            </p:nvGrpSpPr>
            <p:grpSpPr>
              <a:xfrm>
                <a:off x="4456800" y="1099800"/>
                <a:ext cx="32760" cy="28800"/>
                <a:chOff x="4456800" y="1099800"/>
                <a:chExt cx="32760" cy="28800"/>
              </a:xfrm>
            </p:grpSpPr>
            <p:sp>
              <p:nvSpPr>
                <p:cNvPr id="660" name="CustomShape 540"/>
                <p:cNvSpPr/>
                <p:nvPr/>
              </p:nvSpPr>
              <p:spPr>
                <a:xfrm>
                  <a:off x="4456800" y="1099800"/>
                  <a:ext cx="32760" cy="2880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style>
                <a:lnRef idx="0"/>
                <a:fillRef idx="0"/>
                <a:effectRef idx="0"/>
                <a:fontRef idx="minor"/>
              </p:style>
            </p:sp>
            <p:sp>
              <p:nvSpPr>
                <p:cNvPr id="661" name="CustomShape 541"/>
                <p:cNvSpPr/>
                <p:nvPr/>
              </p:nvSpPr>
              <p:spPr>
                <a:xfrm>
                  <a:off x="4471920" y="1110240"/>
                  <a:ext cx="7560" cy="792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662" name="Group 542"/>
              <p:cNvGrpSpPr/>
              <p:nvPr/>
            </p:nvGrpSpPr>
            <p:grpSpPr>
              <a:xfrm>
                <a:off x="4498920" y="1099800"/>
                <a:ext cx="32760" cy="28800"/>
                <a:chOff x="4498920" y="1099800"/>
                <a:chExt cx="32760" cy="28800"/>
              </a:xfrm>
            </p:grpSpPr>
            <p:sp>
              <p:nvSpPr>
                <p:cNvPr id="663" name="CustomShape 543"/>
                <p:cNvSpPr/>
                <p:nvPr/>
              </p:nvSpPr>
              <p:spPr>
                <a:xfrm>
                  <a:off x="4498920" y="1099800"/>
                  <a:ext cx="32760" cy="2880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664" name="CustomShape 544"/>
                <p:cNvSpPr/>
                <p:nvPr/>
              </p:nvSpPr>
              <p:spPr>
                <a:xfrm>
                  <a:off x="4512600" y="1110240"/>
                  <a:ext cx="9000" cy="792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style>
                <a:lnRef idx="0"/>
                <a:fillRef idx="0"/>
                <a:effectRef idx="0"/>
                <a:fontRef idx="minor"/>
              </p:style>
            </p:sp>
          </p:grpSp>
          <p:grpSp>
            <p:nvGrpSpPr>
              <p:cNvPr id="665" name="Group 545"/>
              <p:cNvGrpSpPr/>
              <p:nvPr/>
            </p:nvGrpSpPr>
            <p:grpSpPr>
              <a:xfrm>
                <a:off x="4452840" y="1166760"/>
                <a:ext cx="32760" cy="28800"/>
                <a:chOff x="4452840" y="1166760"/>
                <a:chExt cx="32760" cy="28800"/>
              </a:xfrm>
            </p:grpSpPr>
            <p:sp>
              <p:nvSpPr>
                <p:cNvPr id="666" name="CustomShape 546"/>
                <p:cNvSpPr/>
                <p:nvPr/>
              </p:nvSpPr>
              <p:spPr>
                <a:xfrm>
                  <a:off x="4452840" y="1166760"/>
                  <a:ext cx="32760" cy="2880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style>
                <a:lnRef idx="0"/>
                <a:fillRef idx="0"/>
                <a:effectRef idx="0"/>
                <a:fontRef idx="minor"/>
              </p:style>
            </p:sp>
            <p:sp>
              <p:nvSpPr>
                <p:cNvPr id="667" name="CustomShape 547"/>
                <p:cNvSpPr/>
                <p:nvPr/>
              </p:nvSpPr>
              <p:spPr>
                <a:xfrm>
                  <a:off x="4467960" y="1177200"/>
                  <a:ext cx="7560" cy="792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668" name="Group 548"/>
              <p:cNvGrpSpPr/>
              <p:nvPr/>
            </p:nvGrpSpPr>
            <p:grpSpPr>
              <a:xfrm>
                <a:off x="4642560" y="1144440"/>
                <a:ext cx="28080" cy="28440"/>
                <a:chOff x="4642560" y="1144440"/>
                <a:chExt cx="28080" cy="28440"/>
              </a:xfrm>
            </p:grpSpPr>
            <p:sp>
              <p:nvSpPr>
                <p:cNvPr id="669" name="CustomShape 549"/>
                <p:cNvSpPr/>
                <p:nvPr/>
              </p:nvSpPr>
              <p:spPr>
                <a:xfrm>
                  <a:off x="4642560" y="1144440"/>
                  <a:ext cx="28080" cy="2844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style>
                <a:lnRef idx="0"/>
                <a:fillRef idx="0"/>
                <a:effectRef idx="0"/>
                <a:fontRef idx="minor"/>
              </p:style>
            </p:sp>
            <p:sp>
              <p:nvSpPr>
                <p:cNvPr id="670" name="CustomShape 550"/>
                <p:cNvSpPr/>
                <p:nvPr/>
              </p:nvSpPr>
              <p:spPr>
                <a:xfrm>
                  <a:off x="4651200" y="1154880"/>
                  <a:ext cx="9000" cy="792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style>
                <a:lnRef idx="0"/>
                <a:fillRef idx="0"/>
                <a:effectRef idx="0"/>
                <a:fontRef idx="minor"/>
              </p:style>
            </p:sp>
          </p:grpSp>
          <p:grpSp>
            <p:nvGrpSpPr>
              <p:cNvPr id="671" name="Group 551"/>
              <p:cNvGrpSpPr/>
              <p:nvPr/>
            </p:nvGrpSpPr>
            <p:grpSpPr>
              <a:xfrm>
                <a:off x="4668840" y="1125720"/>
                <a:ext cx="32760" cy="28800"/>
                <a:chOff x="4668840" y="1125720"/>
                <a:chExt cx="32760" cy="28800"/>
              </a:xfrm>
            </p:grpSpPr>
            <p:sp>
              <p:nvSpPr>
                <p:cNvPr id="672" name="CustomShape 552"/>
                <p:cNvSpPr/>
                <p:nvPr/>
              </p:nvSpPr>
              <p:spPr>
                <a:xfrm>
                  <a:off x="4668840" y="1125720"/>
                  <a:ext cx="32760" cy="2880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673" name="CustomShape 553"/>
                <p:cNvSpPr/>
                <p:nvPr/>
              </p:nvSpPr>
              <p:spPr>
                <a:xfrm>
                  <a:off x="4683960" y="1136160"/>
                  <a:ext cx="7560" cy="792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674" name="Group 554"/>
              <p:cNvGrpSpPr/>
              <p:nvPr/>
            </p:nvGrpSpPr>
            <p:grpSpPr>
              <a:xfrm>
                <a:off x="4690800" y="879840"/>
                <a:ext cx="32760" cy="28800"/>
                <a:chOff x="4690800" y="879840"/>
                <a:chExt cx="32760" cy="28800"/>
              </a:xfrm>
            </p:grpSpPr>
            <p:sp>
              <p:nvSpPr>
                <p:cNvPr id="675" name="CustomShape 555"/>
                <p:cNvSpPr/>
                <p:nvPr/>
              </p:nvSpPr>
              <p:spPr>
                <a:xfrm>
                  <a:off x="4690800" y="879840"/>
                  <a:ext cx="32760" cy="2880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676" name="CustomShape 556"/>
                <p:cNvSpPr/>
                <p:nvPr/>
              </p:nvSpPr>
              <p:spPr>
                <a:xfrm>
                  <a:off x="4705920" y="890280"/>
                  <a:ext cx="7560" cy="792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style>
                <a:lnRef idx="0"/>
                <a:fillRef idx="0"/>
                <a:effectRef idx="0"/>
                <a:fontRef idx="minor"/>
              </p:style>
            </p:sp>
          </p:grpSp>
          <p:grpSp>
            <p:nvGrpSpPr>
              <p:cNvPr id="677" name="Group 557"/>
              <p:cNvGrpSpPr/>
              <p:nvPr/>
            </p:nvGrpSpPr>
            <p:grpSpPr>
              <a:xfrm>
                <a:off x="4573080" y="860400"/>
                <a:ext cx="32760" cy="28800"/>
                <a:chOff x="4573080" y="860400"/>
                <a:chExt cx="32760" cy="28800"/>
              </a:xfrm>
            </p:grpSpPr>
            <p:sp>
              <p:nvSpPr>
                <p:cNvPr id="678" name="CustomShape 558"/>
                <p:cNvSpPr/>
                <p:nvPr/>
              </p:nvSpPr>
              <p:spPr>
                <a:xfrm>
                  <a:off x="4573080" y="860400"/>
                  <a:ext cx="32760" cy="2880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679" name="CustomShape 559"/>
                <p:cNvSpPr/>
                <p:nvPr/>
              </p:nvSpPr>
              <p:spPr>
                <a:xfrm>
                  <a:off x="4587840" y="870840"/>
                  <a:ext cx="7560" cy="792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style>
                <a:lnRef idx="0"/>
                <a:fillRef idx="0"/>
                <a:effectRef idx="0"/>
                <a:fontRef idx="minor"/>
              </p:style>
            </p:sp>
          </p:grpSp>
          <p:grpSp>
            <p:nvGrpSpPr>
              <p:cNvPr id="680" name="Group 560"/>
              <p:cNvGrpSpPr/>
              <p:nvPr/>
            </p:nvGrpSpPr>
            <p:grpSpPr>
              <a:xfrm>
                <a:off x="4656960" y="963000"/>
                <a:ext cx="28080" cy="28800"/>
                <a:chOff x="4656960" y="963000"/>
                <a:chExt cx="28080" cy="28800"/>
              </a:xfrm>
            </p:grpSpPr>
            <p:sp>
              <p:nvSpPr>
                <p:cNvPr id="681" name="CustomShape 561"/>
                <p:cNvSpPr/>
                <p:nvPr/>
              </p:nvSpPr>
              <p:spPr>
                <a:xfrm>
                  <a:off x="4656960" y="963000"/>
                  <a:ext cx="28080" cy="2880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style>
                <a:lnRef idx="0"/>
                <a:fillRef idx="0"/>
                <a:effectRef idx="0"/>
                <a:fontRef idx="minor"/>
              </p:style>
            </p:sp>
            <p:sp>
              <p:nvSpPr>
                <p:cNvPr id="682" name="CustomShape 562"/>
                <p:cNvSpPr/>
                <p:nvPr/>
              </p:nvSpPr>
              <p:spPr>
                <a:xfrm>
                  <a:off x="4665600" y="973080"/>
                  <a:ext cx="9000" cy="792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fillRef idx="0"/>
                <a:effectRef idx="0"/>
                <a:fontRef idx="minor"/>
              </p:style>
            </p:sp>
          </p:grpSp>
          <p:grpSp>
            <p:nvGrpSpPr>
              <p:cNvPr id="683" name="Group 563"/>
              <p:cNvGrpSpPr/>
              <p:nvPr/>
            </p:nvGrpSpPr>
            <p:grpSpPr>
              <a:xfrm>
                <a:off x="4494960" y="981360"/>
                <a:ext cx="32760" cy="28800"/>
                <a:chOff x="4494960" y="981360"/>
                <a:chExt cx="32760" cy="28800"/>
              </a:xfrm>
            </p:grpSpPr>
            <p:sp>
              <p:nvSpPr>
                <p:cNvPr id="684" name="CustomShape 564"/>
                <p:cNvSpPr/>
                <p:nvPr/>
              </p:nvSpPr>
              <p:spPr>
                <a:xfrm>
                  <a:off x="4494960" y="981360"/>
                  <a:ext cx="32760" cy="2880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style>
                <a:lnRef idx="0"/>
                <a:fillRef idx="0"/>
                <a:effectRef idx="0"/>
                <a:fontRef idx="minor"/>
              </p:style>
            </p:sp>
            <p:sp>
              <p:nvSpPr>
                <p:cNvPr id="685" name="CustomShape 565"/>
                <p:cNvSpPr/>
                <p:nvPr/>
              </p:nvSpPr>
              <p:spPr>
                <a:xfrm>
                  <a:off x="4510080" y="991800"/>
                  <a:ext cx="7560" cy="792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style>
                <a:lnRef idx="0"/>
                <a:fillRef idx="0"/>
                <a:effectRef idx="0"/>
                <a:fontRef idx="minor"/>
              </p:style>
            </p:sp>
          </p:grpSp>
          <p:grpSp>
            <p:nvGrpSpPr>
              <p:cNvPr id="686" name="Group 566"/>
              <p:cNvGrpSpPr/>
              <p:nvPr/>
            </p:nvGrpSpPr>
            <p:grpSpPr>
              <a:xfrm>
                <a:off x="4539600" y="1107000"/>
                <a:ext cx="32760" cy="28800"/>
                <a:chOff x="4539600" y="1107000"/>
                <a:chExt cx="32760" cy="28800"/>
              </a:xfrm>
            </p:grpSpPr>
            <p:sp>
              <p:nvSpPr>
                <p:cNvPr id="687" name="CustomShape 567"/>
                <p:cNvSpPr/>
                <p:nvPr/>
              </p:nvSpPr>
              <p:spPr>
                <a:xfrm>
                  <a:off x="4539600" y="1107000"/>
                  <a:ext cx="32760" cy="2880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style>
                <a:lnRef idx="0"/>
                <a:fillRef idx="0"/>
                <a:effectRef idx="0"/>
                <a:fontRef idx="minor"/>
              </p:style>
            </p:sp>
            <p:sp>
              <p:nvSpPr>
                <p:cNvPr id="688" name="CustomShape 568"/>
                <p:cNvSpPr/>
                <p:nvPr/>
              </p:nvSpPr>
              <p:spPr>
                <a:xfrm>
                  <a:off x="4553280" y="1117440"/>
                  <a:ext cx="9000" cy="792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style>
                <a:lnRef idx="0"/>
                <a:fillRef idx="0"/>
                <a:effectRef idx="0"/>
                <a:fontRef idx="minor"/>
              </p:style>
            </p:sp>
          </p:grpSp>
          <p:grpSp>
            <p:nvGrpSpPr>
              <p:cNvPr id="689" name="Group 569"/>
              <p:cNvGrpSpPr/>
              <p:nvPr/>
            </p:nvGrpSpPr>
            <p:grpSpPr>
              <a:xfrm>
                <a:off x="4573080" y="985680"/>
                <a:ext cx="32760" cy="28800"/>
                <a:chOff x="4573080" y="985680"/>
                <a:chExt cx="32760" cy="28800"/>
              </a:xfrm>
            </p:grpSpPr>
            <p:sp>
              <p:nvSpPr>
                <p:cNvPr id="690" name="CustomShape 570"/>
                <p:cNvSpPr/>
                <p:nvPr/>
              </p:nvSpPr>
              <p:spPr>
                <a:xfrm>
                  <a:off x="4573080" y="985680"/>
                  <a:ext cx="32760" cy="2880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style>
                <a:lnRef idx="0"/>
                <a:fillRef idx="0"/>
                <a:effectRef idx="0"/>
                <a:fontRef idx="minor"/>
              </p:style>
            </p:sp>
            <p:sp>
              <p:nvSpPr>
                <p:cNvPr id="691" name="CustomShape 571"/>
                <p:cNvSpPr/>
                <p:nvPr/>
              </p:nvSpPr>
              <p:spPr>
                <a:xfrm>
                  <a:off x="4586400" y="995760"/>
                  <a:ext cx="9000" cy="792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fillRef idx="0"/>
                <a:effectRef idx="0"/>
                <a:fontRef idx="minor"/>
              </p:style>
            </p:sp>
          </p:grpSp>
          <p:grpSp>
            <p:nvGrpSpPr>
              <p:cNvPr id="692" name="Group 572"/>
              <p:cNvGrpSpPr/>
              <p:nvPr/>
            </p:nvGrpSpPr>
            <p:grpSpPr>
              <a:xfrm>
                <a:off x="4573080" y="945720"/>
                <a:ext cx="32760" cy="28800"/>
                <a:chOff x="4573080" y="945720"/>
                <a:chExt cx="32760" cy="28800"/>
              </a:xfrm>
            </p:grpSpPr>
            <p:sp>
              <p:nvSpPr>
                <p:cNvPr id="693" name="CustomShape 573"/>
                <p:cNvSpPr/>
                <p:nvPr/>
              </p:nvSpPr>
              <p:spPr>
                <a:xfrm>
                  <a:off x="4573080" y="945720"/>
                  <a:ext cx="32760" cy="2880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94" name="CustomShape 574"/>
                <p:cNvSpPr/>
                <p:nvPr/>
              </p:nvSpPr>
              <p:spPr>
                <a:xfrm>
                  <a:off x="4586400" y="956160"/>
                  <a:ext cx="9000" cy="792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style>
                <a:lnRef idx="0"/>
                <a:fillRef idx="0"/>
                <a:effectRef idx="0"/>
                <a:fontRef idx="minor"/>
              </p:style>
            </p:sp>
          </p:grpSp>
          <p:grpSp>
            <p:nvGrpSpPr>
              <p:cNvPr id="695" name="Group 575"/>
              <p:cNvGrpSpPr/>
              <p:nvPr/>
            </p:nvGrpSpPr>
            <p:grpSpPr>
              <a:xfrm>
                <a:off x="4625280" y="910440"/>
                <a:ext cx="32760" cy="28800"/>
                <a:chOff x="4625280" y="910440"/>
                <a:chExt cx="32760" cy="28800"/>
              </a:xfrm>
            </p:grpSpPr>
            <p:sp>
              <p:nvSpPr>
                <p:cNvPr id="696" name="CustomShape 576"/>
                <p:cNvSpPr/>
                <p:nvPr/>
              </p:nvSpPr>
              <p:spPr>
                <a:xfrm>
                  <a:off x="4625280" y="910440"/>
                  <a:ext cx="32760" cy="2880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style>
                <a:lnRef idx="0"/>
                <a:fillRef idx="0"/>
                <a:effectRef idx="0"/>
                <a:fontRef idx="minor"/>
              </p:style>
            </p:sp>
            <p:sp>
              <p:nvSpPr>
                <p:cNvPr id="697" name="CustomShape 577"/>
                <p:cNvSpPr/>
                <p:nvPr/>
              </p:nvSpPr>
              <p:spPr>
                <a:xfrm>
                  <a:off x="4640040" y="920880"/>
                  <a:ext cx="75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698" name="Group 578"/>
              <p:cNvGrpSpPr/>
              <p:nvPr/>
            </p:nvGrpSpPr>
            <p:grpSpPr>
              <a:xfrm>
                <a:off x="4618080" y="985680"/>
                <a:ext cx="28080" cy="28800"/>
                <a:chOff x="4618080" y="985680"/>
                <a:chExt cx="28080" cy="28800"/>
              </a:xfrm>
            </p:grpSpPr>
            <p:sp>
              <p:nvSpPr>
                <p:cNvPr id="699" name="CustomShape 579"/>
                <p:cNvSpPr/>
                <p:nvPr/>
              </p:nvSpPr>
              <p:spPr>
                <a:xfrm>
                  <a:off x="4618080" y="985680"/>
                  <a:ext cx="28080" cy="2880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style>
                <a:lnRef idx="0"/>
                <a:fillRef idx="0"/>
                <a:effectRef idx="0"/>
                <a:fontRef idx="minor"/>
              </p:style>
            </p:sp>
            <p:sp>
              <p:nvSpPr>
                <p:cNvPr id="700" name="CustomShape 580"/>
                <p:cNvSpPr/>
                <p:nvPr/>
              </p:nvSpPr>
              <p:spPr>
                <a:xfrm>
                  <a:off x="4627080" y="995760"/>
                  <a:ext cx="9000" cy="792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fillRef idx="0"/>
                <a:effectRef idx="0"/>
                <a:fontRef idx="minor"/>
              </p:style>
            </p:sp>
          </p:grpSp>
          <p:grpSp>
            <p:nvGrpSpPr>
              <p:cNvPr id="701" name="Group 581"/>
              <p:cNvGrpSpPr/>
              <p:nvPr/>
            </p:nvGrpSpPr>
            <p:grpSpPr>
              <a:xfrm>
                <a:off x="4647960" y="849240"/>
                <a:ext cx="32760" cy="28800"/>
                <a:chOff x="4647960" y="849240"/>
                <a:chExt cx="32760" cy="28800"/>
              </a:xfrm>
            </p:grpSpPr>
            <p:sp>
              <p:nvSpPr>
                <p:cNvPr id="702" name="CustomShape 582"/>
                <p:cNvSpPr/>
                <p:nvPr/>
              </p:nvSpPr>
              <p:spPr>
                <a:xfrm>
                  <a:off x="4647960" y="849240"/>
                  <a:ext cx="32760" cy="2880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703" name="CustomShape 583"/>
                <p:cNvSpPr/>
                <p:nvPr/>
              </p:nvSpPr>
              <p:spPr>
                <a:xfrm>
                  <a:off x="4663080" y="859680"/>
                  <a:ext cx="7560" cy="792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704" name="Group 584"/>
              <p:cNvGrpSpPr/>
              <p:nvPr/>
            </p:nvGrpSpPr>
            <p:grpSpPr>
              <a:xfrm>
                <a:off x="4683240" y="1501920"/>
                <a:ext cx="39240" cy="34200"/>
                <a:chOff x="4683240" y="1501920"/>
                <a:chExt cx="39240" cy="34200"/>
              </a:xfrm>
            </p:grpSpPr>
            <p:sp>
              <p:nvSpPr>
                <p:cNvPr id="705" name="CustomShape 585"/>
                <p:cNvSpPr/>
                <p:nvPr/>
              </p:nvSpPr>
              <p:spPr>
                <a:xfrm>
                  <a:off x="4683240" y="1501920"/>
                  <a:ext cx="39240" cy="3420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style>
                <a:lnRef idx="0"/>
                <a:fillRef idx="0"/>
                <a:effectRef idx="0"/>
                <a:fontRef idx="minor"/>
              </p:style>
            </p:sp>
            <p:sp>
              <p:nvSpPr>
                <p:cNvPr id="706" name="CustomShape 586"/>
                <p:cNvSpPr/>
                <p:nvPr/>
              </p:nvSpPr>
              <p:spPr>
                <a:xfrm>
                  <a:off x="4696920" y="1512360"/>
                  <a:ext cx="15480" cy="1332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style>
                <a:lnRef idx="0"/>
                <a:fillRef idx="0"/>
                <a:effectRef idx="0"/>
                <a:fontRef idx="minor"/>
              </p:style>
            </p:sp>
          </p:grpSp>
          <p:grpSp>
            <p:nvGrpSpPr>
              <p:cNvPr id="707" name="Group 587"/>
              <p:cNvGrpSpPr/>
              <p:nvPr/>
            </p:nvGrpSpPr>
            <p:grpSpPr>
              <a:xfrm>
                <a:off x="4682880" y="1674360"/>
                <a:ext cx="32760" cy="28800"/>
                <a:chOff x="4682880" y="1674360"/>
                <a:chExt cx="32760" cy="28800"/>
              </a:xfrm>
            </p:grpSpPr>
            <p:sp>
              <p:nvSpPr>
                <p:cNvPr id="708" name="CustomShape 588"/>
                <p:cNvSpPr/>
                <p:nvPr/>
              </p:nvSpPr>
              <p:spPr>
                <a:xfrm>
                  <a:off x="4682880" y="1674360"/>
                  <a:ext cx="32760" cy="2880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style>
                <a:lnRef idx="0"/>
                <a:fillRef idx="0"/>
                <a:effectRef idx="0"/>
                <a:fontRef idx="minor"/>
              </p:style>
            </p:sp>
            <p:sp>
              <p:nvSpPr>
                <p:cNvPr id="709" name="CustomShape 589"/>
                <p:cNvSpPr/>
                <p:nvPr/>
              </p:nvSpPr>
              <p:spPr>
                <a:xfrm>
                  <a:off x="4696200" y="1684440"/>
                  <a:ext cx="9000" cy="792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style>
                <a:lnRef idx="0"/>
                <a:fillRef idx="0"/>
                <a:effectRef idx="0"/>
                <a:fontRef idx="minor"/>
              </p:style>
            </p:sp>
          </p:grpSp>
          <p:grpSp>
            <p:nvGrpSpPr>
              <p:cNvPr id="710" name="Group 590"/>
              <p:cNvGrpSpPr/>
              <p:nvPr/>
            </p:nvGrpSpPr>
            <p:grpSpPr>
              <a:xfrm>
                <a:off x="4698720" y="1362600"/>
                <a:ext cx="32760" cy="28800"/>
                <a:chOff x="4698720" y="1362600"/>
                <a:chExt cx="32760" cy="28800"/>
              </a:xfrm>
            </p:grpSpPr>
            <p:sp>
              <p:nvSpPr>
                <p:cNvPr id="711" name="CustomShape 591"/>
                <p:cNvSpPr/>
                <p:nvPr/>
              </p:nvSpPr>
              <p:spPr>
                <a:xfrm>
                  <a:off x="4698720" y="1362600"/>
                  <a:ext cx="32760" cy="2880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fillRef idx="0"/>
                <a:effectRef idx="0"/>
                <a:fontRef idx="minor"/>
              </p:style>
            </p:sp>
            <p:sp>
              <p:nvSpPr>
                <p:cNvPr id="712" name="CustomShape 592"/>
                <p:cNvSpPr/>
                <p:nvPr/>
              </p:nvSpPr>
              <p:spPr>
                <a:xfrm>
                  <a:off x="4712400" y="1373040"/>
                  <a:ext cx="9000" cy="792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style>
                <a:lnRef idx="0"/>
                <a:fillRef idx="0"/>
                <a:effectRef idx="0"/>
                <a:fontRef idx="minor"/>
              </p:style>
            </p:sp>
          </p:grpSp>
          <p:grpSp>
            <p:nvGrpSpPr>
              <p:cNvPr id="713" name="Group 593"/>
              <p:cNvGrpSpPr/>
              <p:nvPr/>
            </p:nvGrpSpPr>
            <p:grpSpPr>
              <a:xfrm>
                <a:off x="4511520" y="1355760"/>
                <a:ext cx="38520" cy="33480"/>
                <a:chOff x="4511520" y="1355760"/>
                <a:chExt cx="38520" cy="33480"/>
              </a:xfrm>
            </p:grpSpPr>
            <p:sp>
              <p:nvSpPr>
                <p:cNvPr id="714" name="CustomShape 594"/>
                <p:cNvSpPr/>
                <p:nvPr/>
              </p:nvSpPr>
              <p:spPr>
                <a:xfrm>
                  <a:off x="4511520" y="1355760"/>
                  <a:ext cx="38520" cy="3348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style>
                <a:lnRef idx="0"/>
                <a:fillRef idx="0"/>
                <a:effectRef idx="0"/>
                <a:fontRef idx="minor"/>
              </p:style>
            </p:sp>
            <p:sp>
              <p:nvSpPr>
                <p:cNvPr id="715" name="CustomShape 595"/>
                <p:cNvSpPr/>
                <p:nvPr/>
              </p:nvSpPr>
              <p:spPr>
                <a:xfrm>
                  <a:off x="4527360" y="1366200"/>
                  <a:ext cx="12600" cy="1260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style>
                <a:lnRef idx="0"/>
                <a:fillRef idx="0"/>
                <a:effectRef idx="0"/>
                <a:fontRef idx="minor"/>
              </p:style>
            </p:sp>
          </p:grpSp>
          <p:grpSp>
            <p:nvGrpSpPr>
              <p:cNvPr id="716" name="Group 596"/>
              <p:cNvGrpSpPr/>
              <p:nvPr/>
            </p:nvGrpSpPr>
            <p:grpSpPr>
              <a:xfrm>
                <a:off x="4403520" y="1394640"/>
                <a:ext cx="35280" cy="30600"/>
                <a:chOff x="4403520" y="1394640"/>
                <a:chExt cx="35280" cy="30600"/>
              </a:xfrm>
            </p:grpSpPr>
            <p:sp>
              <p:nvSpPr>
                <p:cNvPr id="717" name="CustomShape 597"/>
                <p:cNvSpPr/>
                <p:nvPr/>
              </p:nvSpPr>
              <p:spPr>
                <a:xfrm>
                  <a:off x="4403520" y="1394640"/>
                  <a:ext cx="35280" cy="3060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style>
                <a:lnRef idx="0"/>
                <a:fillRef idx="0"/>
                <a:effectRef idx="0"/>
                <a:fontRef idx="minor"/>
              </p:style>
            </p:sp>
            <p:sp>
              <p:nvSpPr>
                <p:cNvPr id="718" name="CustomShape 598"/>
                <p:cNvSpPr/>
                <p:nvPr/>
              </p:nvSpPr>
              <p:spPr>
                <a:xfrm>
                  <a:off x="4419000" y="1405080"/>
                  <a:ext cx="9360" cy="972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style>
                <a:lnRef idx="0"/>
                <a:fillRef idx="0"/>
                <a:effectRef idx="0"/>
                <a:fontRef idx="minor"/>
              </p:style>
            </p:sp>
          </p:grpSp>
          <p:grpSp>
            <p:nvGrpSpPr>
              <p:cNvPr id="719" name="Group 599"/>
              <p:cNvGrpSpPr/>
              <p:nvPr/>
            </p:nvGrpSpPr>
            <p:grpSpPr>
              <a:xfrm>
                <a:off x="4548960" y="1165680"/>
                <a:ext cx="35280" cy="30600"/>
                <a:chOff x="4548960" y="1165680"/>
                <a:chExt cx="35280" cy="30600"/>
              </a:xfrm>
            </p:grpSpPr>
            <p:sp>
              <p:nvSpPr>
                <p:cNvPr id="720" name="CustomShape 600"/>
                <p:cNvSpPr/>
                <p:nvPr/>
              </p:nvSpPr>
              <p:spPr>
                <a:xfrm>
                  <a:off x="4548960" y="1165680"/>
                  <a:ext cx="35280" cy="3060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style>
                <a:lnRef idx="0"/>
                <a:fillRef idx="0"/>
                <a:effectRef idx="0"/>
                <a:fontRef idx="minor"/>
              </p:style>
            </p:sp>
            <p:sp>
              <p:nvSpPr>
                <p:cNvPr id="721" name="CustomShape 601"/>
                <p:cNvSpPr/>
                <p:nvPr/>
              </p:nvSpPr>
              <p:spPr>
                <a:xfrm>
                  <a:off x="4564440" y="1176120"/>
                  <a:ext cx="9360" cy="972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style>
                <a:lnRef idx="0"/>
                <a:fillRef idx="0"/>
                <a:effectRef idx="0"/>
                <a:fontRef idx="minor"/>
              </p:style>
            </p:sp>
          </p:grpSp>
          <p:grpSp>
            <p:nvGrpSpPr>
              <p:cNvPr id="722" name="Group 602"/>
              <p:cNvGrpSpPr/>
              <p:nvPr/>
            </p:nvGrpSpPr>
            <p:grpSpPr>
              <a:xfrm>
                <a:off x="4794840" y="1489680"/>
                <a:ext cx="34920" cy="30600"/>
                <a:chOff x="4794840" y="1489680"/>
                <a:chExt cx="34920" cy="30600"/>
              </a:xfrm>
            </p:grpSpPr>
            <p:sp>
              <p:nvSpPr>
                <p:cNvPr id="723" name="CustomShape 603"/>
                <p:cNvSpPr/>
                <p:nvPr/>
              </p:nvSpPr>
              <p:spPr>
                <a:xfrm>
                  <a:off x="4794840" y="1489680"/>
                  <a:ext cx="34920" cy="3060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style>
                <a:lnRef idx="0"/>
                <a:fillRef idx="0"/>
                <a:effectRef idx="0"/>
                <a:fontRef idx="minor"/>
              </p:style>
            </p:sp>
            <p:sp>
              <p:nvSpPr>
                <p:cNvPr id="724" name="CustomShape 604"/>
                <p:cNvSpPr/>
                <p:nvPr/>
              </p:nvSpPr>
              <p:spPr>
                <a:xfrm>
                  <a:off x="4809960" y="1500120"/>
                  <a:ext cx="9720" cy="972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style>
                <a:lnRef idx="0"/>
                <a:fillRef idx="0"/>
                <a:effectRef idx="0"/>
                <a:fontRef idx="minor"/>
              </p:style>
            </p:sp>
          </p:grpSp>
          <p:grpSp>
            <p:nvGrpSpPr>
              <p:cNvPr id="725" name="Group 605"/>
              <p:cNvGrpSpPr/>
              <p:nvPr/>
            </p:nvGrpSpPr>
            <p:grpSpPr>
              <a:xfrm>
                <a:off x="4771080" y="1540080"/>
                <a:ext cx="34920" cy="30600"/>
                <a:chOff x="4771080" y="1540080"/>
                <a:chExt cx="34920" cy="30600"/>
              </a:xfrm>
            </p:grpSpPr>
            <p:sp>
              <p:nvSpPr>
                <p:cNvPr id="726" name="CustomShape 606"/>
                <p:cNvSpPr/>
                <p:nvPr/>
              </p:nvSpPr>
              <p:spPr>
                <a:xfrm>
                  <a:off x="4771080" y="1540080"/>
                  <a:ext cx="34920" cy="3060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style>
                <a:lnRef idx="0"/>
                <a:fillRef idx="0"/>
                <a:effectRef idx="0"/>
                <a:fontRef idx="minor"/>
              </p:style>
            </p:sp>
            <p:sp>
              <p:nvSpPr>
                <p:cNvPr id="727" name="CustomShape 607"/>
                <p:cNvSpPr/>
                <p:nvPr/>
              </p:nvSpPr>
              <p:spPr>
                <a:xfrm>
                  <a:off x="4786560" y="1550520"/>
                  <a:ext cx="9720" cy="972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style>
                <a:lnRef idx="0"/>
                <a:fillRef idx="0"/>
                <a:effectRef idx="0"/>
                <a:fontRef idx="minor"/>
              </p:style>
            </p:sp>
          </p:grpSp>
          <p:grpSp>
            <p:nvGrpSpPr>
              <p:cNvPr id="728" name="Group 608"/>
              <p:cNvGrpSpPr/>
              <p:nvPr/>
            </p:nvGrpSpPr>
            <p:grpSpPr>
              <a:xfrm>
                <a:off x="4776120" y="1607040"/>
                <a:ext cx="35280" cy="30600"/>
                <a:chOff x="4776120" y="1607040"/>
                <a:chExt cx="35280" cy="30600"/>
              </a:xfrm>
            </p:grpSpPr>
            <p:sp>
              <p:nvSpPr>
                <p:cNvPr id="729" name="CustomShape 609"/>
                <p:cNvSpPr/>
                <p:nvPr/>
              </p:nvSpPr>
              <p:spPr>
                <a:xfrm>
                  <a:off x="4776120" y="1607040"/>
                  <a:ext cx="35280" cy="3060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style>
                <a:lnRef idx="0"/>
                <a:fillRef idx="0"/>
                <a:effectRef idx="0"/>
                <a:fontRef idx="minor"/>
              </p:style>
            </p:sp>
            <p:sp>
              <p:nvSpPr>
                <p:cNvPr id="730" name="CustomShape 610"/>
                <p:cNvSpPr/>
                <p:nvPr/>
              </p:nvSpPr>
              <p:spPr>
                <a:xfrm>
                  <a:off x="4791600" y="1617480"/>
                  <a:ext cx="9360" cy="972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style>
                <a:lnRef idx="0"/>
                <a:fillRef idx="0"/>
                <a:effectRef idx="0"/>
                <a:fontRef idx="minor"/>
              </p:style>
            </p:sp>
          </p:grpSp>
          <p:sp>
            <p:nvSpPr>
              <p:cNvPr id="731" name="CustomShape 611"/>
              <p:cNvSpPr/>
              <p:nvPr/>
            </p:nvSpPr>
            <p:spPr>
              <a:xfrm>
                <a:off x="4566600" y="1484640"/>
                <a:ext cx="34920" cy="3060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style>
              <a:lnRef idx="0"/>
              <a:fillRef idx="0"/>
              <a:effectRef idx="0"/>
              <a:fontRef idx="minor"/>
            </p:style>
          </p:sp>
          <p:sp>
            <p:nvSpPr>
              <p:cNvPr id="732" name="CustomShape 612"/>
              <p:cNvSpPr/>
              <p:nvPr/>
            </p:nvSpPr>
            <p:spPr>
              <a:xfrm>
                <a:off x="4582080" y="1495080"/>
                <a:ext cx="9360" cy="972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style>
              <a:lnRef idx="0"/>
              <a:fillRef idx="0"/>
              <a:effectRef idx="0"/>
              <a:fontRef idx="minor"/>
            </p:style>
          </p:sp>
          <p:grpSp>
            <p:nvGrpSpPr>
              <p:cNvPr id="733" name="Group 613"/>
              <p:cNvGrpSpPr/>
              <p:nvPr/>
            </p:nvGrpSpPr>
            <p:grpSpPr>
              <a:xfrm>
                <a:off x="4618800" y="1380600"/>
                <a:ext cx="44280" cy="38880"/>
                <a:chOff x="4618800" y="1380600"/>
                <a:chExt cx="44280" cy="38880"/>
              </a:xfrm>
            </p:grpSpPr>
            <p:sp>
              <p:nvSpPr>
                <p:cNvPr id="734" name="CustomShape 614"/>
                <p:cNvSpPr/>
                <p:nvPr/>
              </p:nvSpPr>
              <p:spPr>
                <a:xfrm>
                  <a:off x="4618800" y="1380600"/>
                  <a:ext cx="44280" cy="3888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style>
                <a:lnRef idx="0"/>
                <a:fillRef idx="0"/>
                <a:effectRef idx="0"/>
                <a:fontRef idx="minor"/>
              </p:style>
            </p:sp>
            <p:sp>
              <p:nvSpPr>
                <p:cNvPr id="735" name="CustomShape 615"/>
                <p:cNvSpPr/>
                <p:nvPr/>
              </p:nvSpPr>
              <p:spPr>
                <a:xfrm>
                  <a:off x="4632120" y="1391040"/>
                  <a:ext cx="20520" cy="1800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style>
                <a:lnRef idx="0"/>
                <a:fillRef idx="0"/>
                <a:effectRef idx="0"/>
                <a:fontRef idx="minor"/>
              </p:style>
            </p:sp>
          </p:grpSp>
          <p:grpSp>
            <p:nvGrpSpPr>
              <p:cNvPr id="736" name="Group 616"/>
              <p:cNvGrpSpPr/>
              <p:nvPr/>
            </p:nvGrpSpPr>
            <p:grpSpPr>
              <a:xfrm>
                <a:off x="4601160" y="1668240"/>
                <a:ext cx="34920" cy="30600"/>
                <a:chOff x="4601160" y="1668240"/>
                <a:chExt cx="34920" cy="30600"/>
              </a:xfrm>
            </p:grpSpPr>
            <p:sp>
              <p:nvSpPr>
                <p:cNvPr id="737" name="CustomShape 617"/>
                <p:cNvSpPr/>
                <p:nvPr/>
              </p:nvSpPr>
              <p:spPr>
                <a:xfrm>
                  <a:off x="4601160" y="1668240"/>
                  <a:ext cx="34920" cy="3060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style>
                <a:lnRef idx="0"/>
                <a:fillRef idx="0"/>
                <a:effectRef idx="0"/>
                <a:fontRef idx="minor"/>
              </p:style>
            </p:sp>
            <p:sp>
              <p:nvSpPr>
                <p:cNvPr id="738" name="CustomShape 618"/>
                <p:cNvSpPr/>
                <p:nvPr/>
              </p:nvSpPr>
              <p:spPr>
                <a:xfrm>
                  <a:off x="4614840" y="1678680"/>
                  <a:ext cx="11160" cy="972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style>
                <a:lnRef idx="0"/>
                <a:fillRef idx="0"/>
                <a:effectRef idx="0"/>
                <a:fontRef idx="minor"/>
              </p:style>
            </p:sp>
          </p:grpSp>
          <p:grpSp>
            <p:nvGrpSpPr>
              <p:cNvPr id="739" name="Group 619"/>
              <p:cNvGrpSpPr/>
              <p:nvPr/>
            </p:nvGrpSpPr>
            <p:grpSpPr>
              <a:xfrm>
                <a:off x="4721040" y="1730160"/>
                <a:ext cx="35280" cy="30600"/>
                <a:chOff x="4721040" y="1730160"/>
                <a:chExt cx="35280" cy="30600"/>
              </a:xfrm>
            </p:grpSpPr>
            <p:sp>
              <p:nvSpPr>
                <p:cNvPr id="740" name="CustomShape 620"/>
                <p:cNvSpPr/>
                <p:nvPr/>
              </p:nvSpPr>
              <p:spPr>
                <a:xfrm>
                  <a:off x="4721040" y="1730160"/>
                  <a:ext cx="35280" cy="3060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style>
                <a:lnRef idx="0"/>
                <a:fillRef idx="0"/>
                <a:effectRef idx="0"/>
                <a:fontRef idx="minor"/>
              </p:style>
            </p:sp>
            <p:sp>
              <p:nvSpPr>
                <p:cNvPr id="741" name="CustomShape 621"/>
                <p:cNvSpPr/>
                <p:nvPr/>
              </p:nvSpPr>
              <p:spPr>
                <a:xfrm>
                  <a:off x="4736520" y="1740600"/>
                  <a:ext cx="9360" cy="972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style>
                <a:lnRef idx="0"/>
                <a:fillRef idx="0"/>
                <a:effectRef idx="0"/>
                <a:fontRef idx="minor"/>
              </p:style>
            </p:sp>
          </p:grpSp>
        </p:grpSp>
        <p:grpSp>
          <p:nvGrpSpPr>
            <p:cNvPr id="742" name="Group 622"/>
            <p:cNvGrpSpPr/>
            <p:nvPr/>
          </p:nvGrpSpPr>
          <p:grpSpPr>
            <a:xfrm>
              <a:off x="3388680" y="773280"/>
              <a:ext cx="902880" cy="1208880"/>
              <a:chOff x="3388680" y="773280"/>
              <a:chExt cx="902880" cy="1208880"/>
            </a:xfrm>
          </p:grpSpPr>
          <p:grpSp>
            <p:nvGrpSpPr>
              <p:cNvPr id="743" name="Group 623"/>
              <p:cNvGrpSpPr/>
              <p:nvPr/>
            </p:nvGrpSpPr>
            <p:grpSpPr>
              <a:xfrm>
                <a:off x="3409920" y="784440"/>
                <a:ext cx="872640" cy="1184040"/>
                <a:chOff x="3409920" y="784440"/>
                <a:chExt cx="872640" cy="1184040"/>
              </a:xfrm>
            </p:grpSpPr>
            <p:sp>
              <p:nvSpPr>
                <p:cNvPr id="744" name="CustomShape 624"/>
                <p:cNvSpPr/>
                <p:nvPr/>
              </p:nvSpPr>
              <p:spPr>
                <a:xfrm>
                  <a:off x="3977280" y="1414440"/>
                  <a:ext cx="305280" cy="55404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fillRef idx="0"/>
                <a:effectRef idx="0"/>
                <a:fontRef idx="minor"/>
              </p:style>
            </p:sp>
            <p:sp>
              <p:nvSpPr>
                <p:cNvPr id="745" name="CustomShape 625"/>
                <p:cNvSpPr/>
                <p:nvPr/>
              </p:nvSpPr>
              <p:spPr>
                <a:xfrm>
                  <a:off x="3409920" y="784440"/>
                  <a:ext cx="699480" cy="73872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fillRef idx="0"/>
                <a:effectRef idx="0"/>
                <a:fontRef idx="minor"/>
              </p:style>
            </p:sp>
            <p:sp>
              <p:nvSpPr>
                <p:cNvPr id="746" name="CustomShape 626"/>
                <p:cNvSpPr/>
                <p:nvPr/>
              </p:nvSpPr>
              <p:spPr>
                <a:xfrm>
                  <a:off x="4056840" y="1494000"/>
                  <a:ext cx="16200" cy="83520"/>
                </a:xfrm>
                <a:custGeom>
                  <a:avLst/>
                  <a:gdLst/>
                  <a:ahLst/>
                  <a:rect l="l" t="t" r="r" b="b"/>
                  <a:pathLst>
                    <a:path w="1985" h="9909">
                      <a:moveTo>
                        <a:pt x="1984" y="9908"/>
                      </a:moveTo>
                      <a:lnTo>
                        <a:pt x="0" y="1"/>
                      </a:lnTo>
                    </a:path>
                  </a:pathLst>
                </a:custGeom>
                <a:noFill/>
                <a:ln w="1800">
                  <a:solidFill>
                    <a:srgbClr val="a5b7c5"/>
                  </a:solidFill>
                  <a:miter/>
                </a:ln>
              </p:spPr>
              <p:style>
                <a:lnRef idx="0"/>
                <a:fillRef idx="0"/>
                <a:effectRef idx="0"/>
                <a:fontRef idx="minor"/>
              </p:style>
            </p:sp>
            <p:sp>
              <p:nvSpPr>
                <p:cNvPr id="747" name="CustomShape 627"/>
                <p:cNvSpPr/>
                <p:nvPr/>
              </p:nvSpPr>
              <p:spPr>
                <a:xfrm>
                  <a:off x="4056840" y="1450440"/>
                  <a:ext cx="146160" cy="125640"/>
                </a:xfrm>
                <a:custGeom>
                  <a:avLst/>
                  <a:gdLst/>
                  <a:ah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fillRef idx="0"/>
                <a:effectRef idx="0"/>
                <a:fontRef idx="minor"/>
              </p:style>
            </p:sp>
            <p:sp>
              <p:nvSpPr>
                <p:cNvPr id="748" name="CustomShape 628"/>
                <p:cNvSpPr/>
                <p:nvPr/>
              </p:nvSpPr>
              <p:spPr>
                <a:xfrm>
                  <a:off x="4061160" y="1490040"/>
                  <a:ext cx="151560" cy="23400"/>
                </a:xfrm>
                <a:custGeom>
                  <a:avLst/>
                  <a:gdLst/>
                  <a:ahLst/>
                  <a:rect l="l" t="t" r="r" b="b"/>
                  <a:pathLst>
                    <a:path w="18303" h="2819">
                      <a:moveTo>
                        <a:pt x="0" y="0"/>
                      </a:moveTo>
                      <a:lnTo>
                        <a:pt x="18303" y="2819"/>
                      </a:lnTo>
                    </a:path>
                  </a:pathLst>
                </a:custGeom>
                <a:noFill/>
                <a:ln w="1800">
                  <a:solidFill>
                    <a:srgbClr val="a5b7c5"/>
                  </a:solidFill>
                  <a:miter/>
                </a:ln>
              </p:spPr>
              <p:style>
                <a:lnRef idx="0"/>
                <a:fillRef idx="0"/>
                <a:effectRef idx="0"/>
                <a:fontRef idx="minor"/>
              </p:style>
            </p:sp>
            <p:sp>
              <p:nvSpPr>
                <p:cNvPr id="749" name="CustomShape 629"/>
                <p:cNvSpPr/>
                <p:nvPr/>
              </p:nvSpPr>
              <p:spPr>
                <a:xfrm>
                  <a:off x="4130640" y="1580400"/>
                  <a:ext cx="25200" cy="120960"/>
                </a:xfrm>
                <a:custGeom>
                  <a:avLst/>
                  <a:gdLst/>
                  <a:ahLst/>
                  <a:rect l="l" t="t" r="r" b="b"/>
                  <a:pathLst>
                    <a:path w="3085" h="14323">
                      <a:moveTo>
                        <a:pt x="0" y="14323"/>
                      </a:moveTo>
                      <a:lnTo>
                        <a:pt x="3085" y="0"/>
                      </a:lnTo>
                    </a:path>
                  </a:pathLst>
                </a:custGeom>
                <a:noFill/>
                <a:ln w="1800">
                  <a:solidFill>
                    <a:srgbClr val="a5b7c5"/>
                  </a:solidFill>
                  <a:miter/>
                </a:ln>
              </p:spPr>
              <p:style>
                <a:lnRef idx="0"/>
                <a:fillRef idx="0"/>
                <a:effectRef idx="0"/>
                <a:fontRef idx="minor"/>
              </p:style>
            </p:sp>
            <p:sp>
              <p:nvSpPr>
                <p:cNvPr id="750" name="CustomShape 630"/>
                <p:cNvSpPr/>
                <p:nvPr/>
              </p:nvSpPr>
              <p:spPr>
                <a:xfrm>
                  <a:off x="4156200" y="1576440"/>
                  <a:ext cx="42480" cy="150480"/>
                </a:xfrm>
                <a:custGeom>
                  <a:avLst/>
                  <a:gdLst/>
                  <a:ahLst/>
                  <a:rect l="l" t="t" r="r" b="b"/>
                  <a:pathLst>
                    <a:path w="5155" h="17820">
                      <a:moveTo>
                        <a:pt x="1" y="1"/>
                      </a:moveTo>
                      <a:lnTo>
                        <a:pt x="5154" y="17819"/>
                      </a:lnTo>
                    </a:path>
                  </a:pathLst>
                </a:custGeom>
                <a:noFill/>
                <a:ln w="1800">
                  <a:solidFill>
                    <a:srgbClr val="a5b7c5"/>
                  </a:solidFill>
                  <a:miter/>
                </a:ln>
              </p:spPr>
              <p:style>
                <a:lnRef idx="0"/>
                <a:fillRef idx="0"/>
                <a:effectRef idx="0"/>
                <a:fontRef idx="minor"/>
              </p:style>
            </p:sp>
            <p:sp>
              <p:nvSpPr>
                <p:cNvPr id="751" name="CustomShape 631"/>
                <p:cNvSpPr/>
                <p:nvPr/>
              </p:nvSpPr>
              <p:spPr>
                <a:xfrm>
                  <a:off x="4156200" y="1576440"/>
                  <a:ext cx="109800" cy="56160"/>
                </a:xfrm>
                <a:custGeom>
                  <a:avLst/>
                  <a:gdLst/>
                  <a:ahLst/>
                  <a:rect l="l" t="t" r="r" b="b"/>
                  <a:pathLst>
                    <a:path w="13259" h="6678">
                      <a:moveTo>
                        <a:pt x="1" y="1"/>
                      </a:moveTo>
                      <a:lnTo>
                        <a:pt x="13259" y="6678"/>
                      </a:lnTo>
                    </a:path>
                  </a:pathLst>
                </a:custGeom>
                <a:noFill/>
                <a:ln w="1800">
                  <a:solidFill>
                    <a:srgbClr val="a5b7c5"/>
                  </a:solidFill>
                  <a:miter/>
                </a:ln>
              </p:spPr>
              <p:style>
                <a:lnRef idx="0"/>
                <a:fillRef idx="0"/>
                <a:effectRef idx="0"/>
                <a:fontRef idx="minor"/>
              </p:style>
            </p:sp>
            <p:sp>
              <p:nvSpPr>
                <p:cNvPr id="752" name="CustomShape 632"/>
                <p:cNvSpPr/>
                <p:nvPr/>
              </p:nvSpPr>
              <p:spPr>
                <a:xfrm>
                  <a:off x="4160160" y="1544400"/>
                  <a:ext cx="119520" cy="31680"/>
                </a:xfrm>
                <a:custGeom>
                  <a:avLst/>
                  <a:gdLst/>
                  <a:ahLst/>
                  <a:rect l="l" t="t" r="r" b="b"/>
                  <a:pathLst>
                    <a:path w="14421" h="3799">
                      <a:moveTo>
                        <a:pt x="14420" y="0"/>
                      </a:moveTo>
                      <a:lnTo>
                        <a:pt x="1" y="3799"/>
                      </a:lnTo>
                    </a:path>
                  </a:pathLst>
                </a:custGeom>
                <a:noFill/>
                <a:ln w="1800">
                  <a:solidFill>
                    <a:srgbClr val="a5b7c5"/>
                  </a:solidFill>
                  <a:miter/>
                </a:ln>
              </p:spPr>
              <p:style>
                <a:lnRef idx="0"/>
                <a:fillRef idx="0"/>
                <a:effectRef idx="0"/>
                <a:fontRef idx="minor"/>
              </p:style>
            </p:sp>
            <p:sp>
              <p:nvSpPr>
                <p:cNvPr id="753" name="CustomShape 633"/>
                <p:cNvSpPr/>
                <p:nvPr/>
              </p:nvSpPr>
              <p:spPr>
                <a:xfrm>
                  <a:off x="4050000" y="1576440"/>
                  <a:ext cx="24840" cy="82440"/>
                </a:xfrm>
                <a:custGeom>
                  <a:avLst/>
                  <a:gdLst/>
                  <a:ahLst/>
                  <a:rect l="l" t="t" r="r" b="b"/>
                  <a:pathLst>
                    <a:path w="3037" h="9787">
                      <a:moveTo>
                        <a:pt x="1" y="9787"/>
                      </a:moveTo>
                      <a:lnTo>
                        <a:pt x="3037" y="1"/>
                      </a:lnTo>
                    </a:path>
                  </a:pathLst>
                </a:custGeom>
                <a:noFill/>
                <a:ln w="1800">
                  <a:solidFill>
                    <a:srgbClr val="a5b7c5"/>
                  </a:solidFill>
                  <a:miter/>
                </a:ln>
              </p:spPr>
              <p:style>
                <a:lnRef idx="0"/>
                <a:fillRef idx="0"/>
                <a:effectRef idx="0"/>
                <a:fontRef idx="minor"/>
              </p:style>
            </p:sp>
            <p:sp>
              <p:nvSpPr>
                <p:cNvPr id="754" name="CustomShape 634"/>
                <p:cNvSpPr/>
                <p:nvPr/>
              </p:nvSpPr>
              <p:spPr>
                <a:xfrm>
                  <a:off x="4075200" y="1576440"/>
                  <a:ext cx="55080" cy="125280"/>
                </a:xfrm>
                <a:custGeom>
                  <a:avLst/>
                  <a:gdLst/>
                  <a:ahLst/>
                  <a:rect l="l" t="t" r="r" b="b"/>
                  <a:pathLst>
                    <a:path w="6655" h="14807">
                      <a:moveTo>
                        <a:pt x="1" y="1"/>
                      </a:moveTo>
                      <a:lnTo>
                        <a:pt x="6654" y="14807"/>
                      </a:lnTo>
                    </a:path>
                  </a:pathLst>
                </a:custGeom>
                <a:noFill/>
                <a:ln w="1800">
                  <a:solidFill>
                    <a:srgbClr val="a5b7c5"/>
                  </a:solidFill>
                  <a:miter/>
                </a:ln>
              </p:spPr>
              <p:style>
                <a:lnRef idx="0"/>
                <a:fillRef idx="0"/>
                <a:effectRef idx="0"/>
                <a:fontRef idx="minor"/>
              </p:style>
            </p:sp>
            <p:sp>
              <p:nvSpPr>
                <p:cNvPr id="755" name="CustomShape 635"/>
                <p:cNvSpPr/>
                <p:nvPr/>
              </p:nvSpPr>
              <p:spPr>
                <a:xfrm>
                  <a:off x="4130640" y="1704960"/>
                  <a:ext cx="6480" cy="127800"/>
                </a:xfrm>
                <a:custGeom>
                  <a:avLst/>
                  <a:gdLst/>
                  <a:ahLst/>
                  <a:rect l="l" t="t" r="r" b="b"/>
                  <a:pathLst>
                    <a:path w="835" h="15134">
                      <a:moveTo>
                        <a:pt x="0" y="1"/>
                      </a:moveTo>
                      <a:lnTo>
                        <a:pt x="835" y="15134"/>
                      </a:lnTo>
                    </a:path>
                  </a:pathLst>
                </a:custGeom>
                <a:noFill/>
                <a:ln w="1800">
                  <a:solidFill>
                    <a:srgbClr val="a5b7c5"/>
                  </a:solidFill>
                  <a:miter/>
                </a:ln>
              </p:spPr>
              <p:style>
                <a:lnRef idx="0"/>
                <a:fillRef idx="0"/>
                <a:effectRef idx="0"/>
                <a:fontRef idx="minor"/>
              </p:style>
            </p:sp>
            <p:sp>
              <p:nvSpPr>
                <p:cNvPr id="756" name="CustomShape 636"/>
                <p:cNvSpPr/>
                <p:nvPr/>
              </p:nvSpPr>
              <p:spPr>
                <a:xfrm>
                  <a:off x="4045320" y="1770840"/>
                  <a:ext cx="89640" cy="64800"/>
                </a:xfrm>
                <a:custGeom>
                  <a:avLst/>
                  <a:gdLst/>
                  <a:ahLst/>
                  <a:rect l="l" t="t" r="r" b="b"/>
                  <a:pathLst>
                    <a:path w="10851" h="7694">
                      <a:moveTo>
                        <a:pt x="0" y="0"/>
                      </a:moveTo>
                      <a:lnTo>
                        <a:pt x="10851" y="7694"/>
                      </a:lnTo>
                    </a:path>
                  </a:pathLst>
                </a:custGeom>
                <a:noFill/>
                <a:ln w="1800">
                  <a:solidFill>
                    <a:srgbClr val="a5b7c5"/>
                  </a:solidFill>
                  <a:miter/>
                </a:ln>
              </p:spPr>
              <p:style>
                <a:lnRef idx="0"/>
                <a:fillRef idx="0"/>
                <a:effectRef idx="0"/>
                <a:fontRef idx="minor"/>
              </p:style>
            </p:sp>
            <p:sp>
              <p:nvSpPr>
                <p:cNvPr id="757" name="CustomShape 637"/>
                <p:cNvSpPr/>
                <p:nvPr/>
              </p:nvSpPr>
              <p:spPr>
                <a:xfrm>
                  <a:off x="4049280" y="1703160"/>
                  <a:ext cx="86040" cy="15840"/>
                </a:xfrm>
                <a:custGeom>
                  <a:avLst/>
                  <a:gdLst/>
                  <a:ahLst/>
                  <a:rect l="l" t="t" r="r" b="b"/>
                  <a:pathLst>
                    <a:path w="10417" h="1924">
                      <a:moveTo>
                        <a:pt x="1" y="1923"/>
                      </a:moveTo>
                      <a:lnTo>
                        <a:pt x="10416" y="0"/>
                      </a:lnTo>
                    </a:path>
                  </a:pathLst>
                </a:custGeom>
                <a:noFill/>
                <a:ln w="1800">
                  <a:solidFill>
                    <a:srgbClr val="a5b7c5"/>
                  </a:solidFill>
                  <a:miter/>
                </a:ln>
              </p:spPr>
              <p:style>
                <a:lnRef idx="0"/>
                <a:fillRef idx="0"/>
                <a:effectRef idx="0"/>
                <a:fontRef idx="minor"/>
              </p:style>
            </p:sp>
            <p:sp>
              <p:nvSpPr>
                <p:cNvPr id="758" name="CustomShape 638"/>
                <p:cNvSpPr/>
                <p:nvPr/>
              </p:nvSpPr>
              <p:spPr>
                <a:xfrm>
                  <a:off x="4133880" y="1704960"/>
                  <a:ext cx="63000" cy="25560"/>
                </a:xfrm>
                <a:custGeom>
                  <a:avLst/>
                  <a:gdLst/>
                  <a:ahLst/>
                  <a:rect l="l" t="t" r="r" b="b"/>
                  <a:pathLst>
                    <a:path w="7622" h="3038">
                      <a:moveTo>
                        <a:pt x="7621" y="3037"/>
                      </a:moveTo>
                      <a:lnTo>
                        <a:pt x="0" y="1"/>
                      </a:lnTo>
                    </a:path>
                  </a:pathLst>
                </a:custGeom>
                <a:noFill/>
                <a:ln w="1800">
                  <a:solidFill>
                    <a:srgbClr val="a5b7c5"/>
                  </a:solidFill>
                  <a:miter/>
                </a:ln>
              </p:spPr>
              <p:style>
                <a:lnRef idx="0"/>
                <a:fillRef idx="0"/>
                <a:effectRef idx="0"/>
                <a:fontRef idx="minor"/>
              </p:style>
            </p:sp>
            <p:sp>
              <p:nvSpPr>
                <p:cNvPr id="759" name="CustomShape 639"/>
                <p:cNvSpPr/>
                <p:nvPr/>
              </p:nvSpPr>
              <p:spPr>
                <a:xfrm>
                  <a:off x="4026240" y="1843200"/>
                  <a:ext cx="41760" cy="82800"/>
                </a:xfrm>
                <a:custGeom>
                  <a:avLst/>
                  <a:gdLst/>
                  <a:ahLst/>
                  <a:rect l="l" t="t" r="r" b="b"/>
                  <a:pathLst>
                    <a:path w="5082" h="9811">
                      <a:moveTo>
                        <a:pt x="1" y="0"/>
                      </a:moveTo>
                      <a:lnTo>
                        <a:pt x="5081" y="9811"/>
                      </a:lnTo>
                    </a:path>
                  </a:pathLst>
                </a:custGeom>
                <a:noFill/>
                <a:ln w="1800">
                  <a:solidFill>
                    <a:srgbClr val="a5b7c5"/>
                  </a:solidFill>
                  <a:miter/>
                </a:ln>
              </p:spPr>
              <p:style>
                <a:lnRef idx="0"/>
                <a:fillRef idx="0"/>
                <a:effectRef idx="0"/>
                <a:fontRef idx="minor"/>
              </p:style>
            </p:sp>
            <p:sp>
              <p:nvSpPr>
                <p:cNvPr id="760" name="CustomShape 640"/>
                <p:cNvSpPr/>
                <p:nvPr/>
              </p:nvSpPr>
              <p:spPr>
                <a:xfrm>
                  <a:off x="4028760" y="1833120"/>
                  <a:ext cx="108360" cy="9720"/>
                </a:xfrm>
                <a:custGeom>
                  <a:avLst/>
                  <a:gdLst/>
                  <a:ahLst/>
                  <a:rect l="l" t="t" r="r" b="b"/>
                  <a:pathLst>
                    <a:path w="13114" h="1175">
                      <a:moveTo>
                        <a:pt x="1" y="1174"/>
                      </a:moveTo>
                      <a:lnTo>
                        <a:pt x="13114" y="1"/>
                      </a:lnTo>
                    </a:path>
                  </a:pathLst>
                </a:custGeom>
                <a:noFill/>
                <a:ln w="1800">
                  <a:solidFill>
                    <a:srgbClr val="a5b7c5"/>
                  </a:solidFill>
                  <a:miter/>
                </a:ln>
              </p:spPr>
              <p:style>
                <a:lnRef idx="0"/>
                <a:fillRef idx="0"/>
                <a:effectRef idx="0"/>
                <a:fontRef idx="minor"/>
              </p:style>
            </p:sp>
            <p:sp>
              <p:nvSpPr>
                <p:cNvPr id="761" name="CustomShape 641"/>
                <p:cNvSpPr/>
                <p:nvPr/>
              </p:nvSpPr>
              <p:spPr>
                <a:xfrm>
                  <a:off x="4002480" y="1494000"/>
                  <a:ext cx="54360" cy="112680"/>
                </a:xfrm>
                <a:custGeom>
                  <a:avLst/>
                  <a:gdLst/>
                  <a:ahLst/>
                  <a:rect l="l" t="t" r="r" b="b"/>
                  <a:pathLst>
                    <a:path w="6570" h="13344">
                      <a:moveTo>
                        <a:pt x="1" y="13344"/>
                      </a:moveTo>
                      <a:lnTo>
                        <a:pt x="6569" y="1"/>
                      </a:lnTo>
                    </a:path>
                  </a:pathLst>
                </a:custGeom>
                <a:noFill/>
                <a:ln w="1800">
                  <a:solidFill>
                    <a:srgbClr val="a5b7c5"/>
                  </a:solidFill>
                  <a:miter/>
                </a:ln>
              </p:spPr>
              <p:style>
                <a:lnRef idx="0"/>
                <a:fillRef idx="0"/>
                <a:effectRef idx="0"/>
                <a:fontRef idx="minor"/>
              </p:style>
            </p:sp>
            <p:sp>
              <p:nvSpPr>
                <p:cNvPr id="762" name="CustomShape 642"/>
                <p:cNvSpPr/>
                <p:nvPr/>
              </p:nvSpPr>
              <p:spPr>
                <a:xfrm>
                  <a:off x="4075200" y="1576440"/>
                  <a:ext cx="80640" cy="360"/>
                </a:xfrm>
                <a:custGeom>
                  <a:avLst/>
                  <a:gdLst/>
                  <a:ahLst/>
                  <a:rect l="l" t="t" r="r" b="b"/>
                  <a:pathLst>
                    <a:path w="9739" h="1">
                      <a:moveTo>
                        <a:pt x="1" y="1"/>
                      </a:moveTo>
                      <a:lnTo>
                        <a:pt x="9739" y="1"/>
                      </a:lnTo>
                    </a:path>
                  </a:pathLst>
                </a:custGeom>
                <a:noFill/>
                <a:ln w="1800">
                  <a:solidFill>
                    <a:srgbClr val="a5b7c5"/>
                  </a:solidFill>
                  <a:miter/>
                </a:ln>
              </p:spPr>
              <p:style>
                <a:lnRef idx="0"/>
                <a:fillRef idx="0"/>
                <a:effectRef idx="0"/>
                <a:fontRef idx="minor"/>
              </p:style>
            </p:sp>
            <p:sp>
              <p:nvSpPr>
                <p:cNvPr id="763" name="CustomShape 643"/>
                <p:cNvSpPr/>
                <p:nvPr/>
              </p:nvSpPr>
              <p:spPr>
                <a:xfrm>
                  <a:off x="4045320" y="1704960"/>
                  <a:ext cx="88560" cy="67680"/>
                </a:xfrm>
                <a:custGeom>
                  <a:avLst/>
                  <a:gdLst/>
                  <a:ahLst/>
                  <a:rect l="l" t="t" r="r" b="b"/>
                  <a:pathLst>
                    <a:path w="10695" h="8046">
                      <a:moveTo>
                        <a:pt x="1" y="8045"/>
                      </a:moveTo>
                      <a:lnTo>
                        <a:pt x="10694" y="1"/>
                      </a:lnTo>
                    </a:path>
                  </a:pathLst>
                </a:custGeom>
                <a:noFill/>
                <a:ln w="1800">
                  <a:solidFill>
                    <a:srgbClr val="a5b7c5"/>
                  </a:solidFill>
                  <a:miter/>
                </a:ln>
              </p:spPr>
              <p:style>
                <a:lnRef idx="0"/>
                <a:fillRef idx="0"/>
                <a:effectRef idx="0"/>
                <a:fontRef idx="minor"/>
              </p:style>
            </p:sp>
            <p:sp>
              <p:nvSpPr>
                <p:cNvPr id="764" name="CustomShape 644"/>
                <p:cNvSpPr/>
                <p:nvPr/>
              </p:nvSpPr>
              <p:spPr>
                <a:xfrm>
                  <a:off x="3449160" y="789840"/>
                  <a:ext cx="48960" cy="68400"/>
                </a:xfrm>
                <a:custGeom>
                  <a:avLst/>
                  <a:gdLst/>
                  <a:ahLst/>
                  <a:rect l="l" t="t" r="r" b="b"/>
                  <a:pathLst>
                    <a:path w="5953" h="8118">
                      <a:moveTo>
                        <a:pt x="1" y="0"/>
                      </a:moveTo>
                      <a:lnTo>
                        <a:pt x="5952" y="8117"/>
                      </a:lnTo>
                    </a:path>
                  </a:pathLst>
                </a:custGeom>
                <a:noFill/>
                <a:ln w="1800">
                  <a:solidFill>
                    <a:srgbClr val="a5b7c5"/>
                  </a:solidFill>
                  <a:miter/>
                </a:ln>
              </p:spPr>
              <p:style>
                <a:lnRef idx="0"/>
                <a:fillRef idx="0"/>
                <a:effectRef idx="0"/>
                <a:fontRef idx="minor"/>
              </p:style>
            </p:sp>
            <p:sp>
              <p:nvSpPr>
                <p:cNvPr id="765" name="CustomShape 645"/>
                <p:cNvSpPr/>
                <p:nvPr/>
              </p:nvSpPr>
              <p:spPr>
                <a:xfrm>
                  <a:off x="3412080" y="858960"/>
                  <a:ext cx="90000" cy="39240"/>
                </a:xfrm>
                <a:custGeom>
                  <a:avLst/>
                  <a:gdLst/>
                  <a:ahLst/>
                  <a:rect l="l" t="t" r="r" b="b"/>
                  <a:pathLst>
                    <a:path w="10901" h="4670">
                      <a:moveTo>
                        <a:pt x="1" y="4670"/>
                      </a:moveTo>
                      <a:lnTo>
                        <a:pt x="10900" y="0"/>
                      </a:lnTo>
                    </a:path>
                  </a:pathLst>
                </a:custGeom>
                <a:noFill/>
                <a:ln w="1800">
                  <a:solidFill>
                    <a:srgbClr val="a5b7c5"/>
                  </a:solidFill>
                  <a:miter/>
                </a:ln>
              </p:spPr>
              <p:style>
                <a:lnRef idx="0"/>
                <a:fillRef idx="0"/>
                <a:effectRef idx="0"/>
                <a:fontRef idx="minor"/>
              </p:style>
            </p:sp>
            <p:sp>
              <p:nvSpPr>
                <p:cNvPr id="766" name="CustomShape 646"/>
                <p:cNvSpPr/>
                <p:nvPr/>
              </p:nvSpPr>
              <p:spPr>
                <a:xfrm>
                  <a:off x="3499920" y="860040"/>
                  <a:ext cx="74160" cy="84960"/>
                </a:xfrm>
                <a:custGeom>
                  <a:avLst/>
                  <a:gdLst/>
                  <a:ahLst/>
                  <a:rect l="l" t="t" r="r" b="b"/>
                  <a:pathLst>
                    <a:path w="8953" h="10089">
                      <a:moveTo>
                        <a:pt x="1" y="0"/>
                      </a:moveTo>
                      <a:lnTo>
                        <a:pt x="8952" y="10089"/>
                      </a:lnTo>
                    </a:path>
                  </a:pathLst>
                </a:custGeom>
                <a:noFill/>
                <a:ln w="1800">
                  <a:solidFill>
                    <a:srgbClr val="a5b7c5"/>
                  </a:solidFill>
                  <a:miter/>
                </a:ln>
              </p:spPr>
              <p:style>
                <a:lnRef idx="0"/>
                <a:fillRef idx="0"/>
                <a:effectRef idx="0"/>
                <a:fontRef idx="minor"/>
              </p:style>
            </p:sp>
            <p:sp>
              <p:nvSpPr>
                <p:cNvPr id="767" name="CustomShape 647"/>
                <p:cNvSpPr/>
                <p:nvPr/>
              </p:nvSpPr>
              <p:spPr>
                <a:xfrm>
                  <a:off x="3580920" y="872640"/>
                  <a:ext cx="36000" cy="72360"/>
                </a:xfrm>
                <a:custGeom>
                  <a:avLst/>
                  <a:gdLst/>
                  <a:ahLst/>
                  <a:rect l="l" t="t" r="r" b="b"/>
                  <a:pathLst>
                    <a:path w="4380" h="8601">
                      <a:moveTo>
                        <a:pt x="1" y="8601"/>
                      </a:moveTo>
                      <a:lnTo>
                        <a:pt x="4380" y="0"/>
                      </a:lnTo>
                    </a:path>
                  </a:pathLst>
                </a:custGeom>
                <a:noFill/>
                <a:ln w="1800">
                  <a:solidFill>
                    <a:srgbClr val="a5b7c5"/>
                  </a:solidFill>
                  <a:miter/>
                </a:ln>
              </p:spPr>
              <p:style>
                <a:lnRef idx="0"/>
                <a:fillRef idx="0"/>
                <a:effectRef idx="0"/>
                <a:fontRef idx="minor"/>
              </p:style>
            </p:sp>
            <p:sp>
              <p:nvSpPr>
                <p:cNvPr id="768" name="CustomShape 648"/>
                <p:cNvSpPr/>
                <p:nvPr/>
              </p:nvSpPr>
              <p:spPr>
                <a:xfrm>
                  <a:off x="3498480" y="858960"/>
                  <a:ext cx="122400" cy="13320"/>
                </a:xfrm>
                <a:custGeom>
                  <a:avLst/>
                  <a:gdLst/>
                  <a:ahLst/>
                  <a:rect l="l" t="t" r="r" b="b"/>
                  <a:pathLst>
                    <a:path w="14795" h="1622">
                      <a:moveTo>
                        <a:pt x="14795" y="1621"/>
                      </a:moveTo>
                      <a:lnTo>
                        <a:pt x="0" y="0"/>
                      </a:lnTo>
                    </a:path>
                  </a:pathLst>
                </a:custGeom>
                <a:noFill/>
                <a:ln w="1800">
                  <a:solidFill>
                    <a:srgbClr val="a5b7c5"/>
                  </a:solidFill>
                  <a:miter/>
                </a:ln>
              </p:spPr>
              <p:style>
                <a:lnRef idx="0"/>
                <a:fillRef idx="0"/>
                <a:effectRef idx="0"/>
                <a:fontRef idx="minor"/>
              </p:style>
            </p:sp>
            <p:sp>
              <p:nvSpPr>
                <p:cNvPr id="769" name="CustomShape 649"/>
                <p:cNvSpPr/>
                <p:nvPr/>
              </p:nvSpPr>
              <p:spPr>
                <a:xfrm>
                  <a:off x="3498480" y="815040"/>
                  <a:ext cx="239400" cy="43560"/>
                </a:xfrm>
                <a:custGeom>
                  <a:avLst/>
                  <a:gdLst/>
                  <a:ahLst/>
                  <a:rect l="l" t="t" r="r" b="b"/>
                  <a:pathLst>
                    <a:path w="28888" h="5167">
                      <a:moveTo>
                        <a:pt x="28887" y="1"/>
                      </a:moveTo>
                      <a:lnTo>
                        <a:pt x="0" y="5166"/>
                      </a:lnTo>
                    </a:path>
                  </a:pathLst>
                </a:custGeom>
                <a:noFill/>
                <a:ln w="1800">
                  <a:solidFill>
                    <a:srgbClr val="a5b7c5"/>
                  </a:solidFill>
                  <a:miter/>
                </a:ln>
              </p:spPr>
              <p:style>
                <a:lnRef idx="0"/>
                <a:fillRef idx="0"/>
                <a:effectRef idx="0"/>
                <a:fontRef idx="minor"/>
              </p:style>
            </p:sp>
            <p:sp>
              <p:nvSpPr>
                <p:cNvPr id="770" name="CustomShape 650"/>
                <p:cNvSpPr/>
                <p:nvPr/>
              </p:nvSpPr>
              <p:spPr>
                <a:xfrm>
                  <a:off x="3695760" y="815040"/>
                  <a:ext cx="42120" cy="123120"/>
                </a:xfrm>
                <a:custGeom>
                  <a:avLst/>
                  <a:gdLst/>
                  <a:ahLst/>
                  <a:rect l="l" t="t" r="r" b="b"/>
                  <a:pathLst>
                    <a:path w="5130" h="14554">
                      <a:moveTo>
                        <a:pt x="5129" y="1"/>
                      </a:moveTo>
                      <a:lnTo>
                        <a:pt x="0" y="14553"/>
                      </a:lnTo>
                    </a:path>
                  </a:pathLst>
                </a:custGeom>
                <a:noFill/>
                <a:ln w="1800">
                  <a:solidFill>
                    <a:srgbClr val="a5b7c5"/>
                  </a:solidFill>
                  <a:miter/>
                </a:ln>
              </p:spPr>
              <p:style>
                <a:lnRef idx="0"/>
                <a:fillRef idx="0"/>
                <a:effectRef idx="0"/>
                <a:fontRef idx="minor"/>
              </p:style>
            </p:sp>
            <p:sp>
              <p:nvSpPr>
                <p:cNvPr id="771" name="CustomShape 651"/>
                <p:cNvSpPr/>
                <p:nvPr/>
              </p:nvSpPr>
              <p:spPr>
                <a:xfrm>
                  <a:off x="3617280" y="872640"/>
                  <a:ext cx="78120" cy="65520"/>
                </a:xfrm>
                <a:custGeom>
                  <a:avLst/>
                  <a:gdLst/>
                  <a:ahLst/>
                  <a:rect l="l" t="t" r="r" b="b"/>
                  <a:pathLst>
                    <a:path w="9449" h="7767">
                      <a:moveTo>
                        <a:pt x="1" y="0"/>
                      </a:moveTo>
                      <a:lnTo>
                        <a:pt x="9448" y="7766"/>
                      </a:lnTo>
                    </a:path>
                  </a:pathLst>
                </a:custGeom>
                <a:noFill/>
                <a:ln w="1800">
                  <a:solidFill>
                    <a:srgbClr val="a5b7c5"/>
                  </a:solidFill>
                  <a:miter/>
                </a:ln>
              </p:spPr>
              <p:style>
                <a:lnRef idx="0"/>
                <a:fillRef idx="0"/>
                <a:effectRef idx="0"/>
                <a:fontRef idx="minor"/>
              </p:style>
            </p:sp>
            <p:sp>
              <p:nvSpPr>
                <p:cNvPr id="772" name="CustomShape 652"/>
                <p:cNvSpPr/>
                <p:nvPr/>
              </p:nvSpPr>
              <p:spPr>
                <a:xfrm>
                  <a:off x="3642840" y="938160"/>
                  <a:ext cx="52560" cy="72720"/>
                </a:xfrm>
                <a:custGeom>
                  <a:avLst/>
                  <a:gdLst/>
                  <a:ahLst/>
                  <a:rect l="l" t="t" r="r" b="b"/>
                  <a:pathLst>
                    <a:path w="6388" h="8614">
                      <a:moveTo>
                        <a:pt x="0" y="8613"/>
                      </a:moveTo>
                      <a:lnTo>
                        <a:pt x="6387" y="0"/>
                      </a:lnTo>
                    </a:path>
                  </a:pathLst>
                </a:custGeom>
                <a:noFill/>
                <a:ln w="1800">
                  <a:solidFill>
                    <a:srgbClr val="a5b7c5"/>
                  </a:solidFill>
                  <a:miter/>
                </a:ln>
              </p:spPr>
              <p:style>
                <a:lnRef idx="0"/>
                <a:fillRef idx="0"/>
                <a:effectRef idx="0"/>
                <a:fontRef idx="minor"/>
              </p:style>
            </p:sp>
            <p:sp>
              <p:nvSpPr>
                <p:cNvPr id="773" name="CustomShape 653"/>
                <p:cNvSpPr/>
                <p:nvPr/>
              </p:nvSpPr>
              <p:spPr>
                <a:xfrm>
                  <a:off x="3617280" y="815040"/>
                  <a:ext cx="120600" cy="57240"/>
                </a:xfrm>
                <a:custGeom>
                  <a:avLst/>
                  <a:gdLst/>
                  <a:ahLst/>
                  <a:rect l="l" t="t" r="r" b="b"/>
                  <a:pathLst>
                    <a:path w="14578" h="6788">
                      <a:moveTo>
                        <a:pt x="1" y="6787"/>
                      </a:moveTo>
                      <a:lnTo>
                        <a:pt x="14577" y="1"/>
                      </a:lnTo>
                    </a:path>
                  </a:pathLst>
                </a:custGeom>
                <a:noFill/>
                <a:ln w="1800">
                  <a:solidFill>
                    <a:srgbClr val="a5b7c5"/>
                  </a:solidFill>
                  <a:miter/>
                </a:ln>
              </p:spPr>
              <p:style>
                <a:lnRef idx="0"/>
                <a:fillRef idx="0"/>
                <a:effectRef idx="0"/>
                <a:fontRef idx="minor"/>
              </p:style>
            </p:sp>
            <p:sp>
              <p:nvSpPr>
                <p:cNvPr id="774" name="CustomShape 654"/>
                <p:cNvSpPr/>
                <p:nvPr/>
              </p:nvSpPr>
              <p:spPr>
                <a:xfrm>
                  <a:off x="3695760" y="938160"/>
                  <a:ext cx="57960" cy="81720"/>
                </a:xfrm>
                <a:custGeom>
                  <a:avLst/>
                  <a:gdLst/>
                  <a:ahLst/>
                  <a:rect l="l" t="t" r="r" b="b"/>
                  <a:pathLst>
                    <a:path w="7041" h="9690">
                      <a:moveTo>
                        <a:pt x="0" y="0"/>
                      </a:moveTo>
                      <a:lnTo>
                        <a:pt x="7041" y="9690"/>
                      </a:lnTo>
                    </a:path>
                  </a:pathLst>
                </a:custGeom>
                <a:noFill/>
                <a:ln w="1800">
                  <a:solidFill>
                    <a:srgbClr val="a5b7c5"/>
                  </a:solidFill>
                  <a:miter/>
                </a:ln>
              </p:spPr>
              <p:style>
                <a:lnRef idx="0"/>
                <a:fillRef idx="0"/>
                <a:effectRef idx="0"/>
                <a:fontRef idx="minor"/>
              </p:style>
            </p:sp>
            <p:sp>
              <p:nvSpPr>
                <p:cNvPr id="775" name="CustomShape 655"/>
                <p:cNvSpPr/>
                <p:nvPr/>
              </p:nvSpPr>
              <p:spPr>
                <a:xfrm>
                  <a:off x="3754440" y="915480"/>
                  <a:ext cx="42480" cy="104760"/>
                </a:xfrm>
                <a:custGeom>
                  <a:avLst/>
                  <a:gdLst/>
                  <a:ahLst/>
                  <a:rect l="l" t="t" r="r" b="b"/>
                  <a:pathLst>
                    <a:path w="5166" h="12400">
                      <a:moveTo>
                        <a:pt x="1" y="12400"/>
                      </a:moveTo>
                      <a:lnTo>
                        <a:pt x="5166" y="1"/>
                      </a:lnTo>
                    </a:path>
                  </a:pathLst>
                </a:custGeom>
                <a:noFill/>
                <a:ln w="1800">
                  <a:solidFill>
                    <a:srgbClr val="a5b7c5"/>
                  </a:solidFill>
                  <a:miter/>
                </a:ln>
              </p:spPr>
              <p:style>
                <a:lnRef idx="0"/>
                <a:fillRef idx="0"/>
                <a:effectRef idx="0"/>
                <a:fontRef idx="minor"/>
              </p:style>
            </p:sp>
            <p:sp>
              <p:nvSpPr>
                <p:cNvPr id="776" name="CustomShape 656"/>
                <p:cNvSpPr/>
                <p:nvPr/>
              </p:nvSpPr>
              <p:spPr>
                <a:xfrm>
                  <a:off x="3797280" y="862920"/>
                  <a:ext cx="57960" cy="52200"/>
                </a:xfrm>
                <a:custGeom>
                  <a:avLst/>
                  <a:gdLst/>
                  <a:ahLst/>
                  <a:rect l="l" t="t" r="r" b="b"/>
                  <a:pathLst>
                    <a:path w="7030" h="6194">
                      <a:moveTo>
                        <a:pt x="1" y="6194"/>
                      </a:moveTo>
                      <a:lnTo>
                        <a:pt x="7029" y="0"/>
                      </a:lnTo>
                    </a:path>
                  </a:pathLst>
                </a:custGeom>
                <a:noFill/>
                <a:ln w="1800">
                  <a:solidFill>
                    <a:srgbClr val="a5b7c5"/>
                  </a:solidFill>
                  <a:miter/>
                </a:ln>
              </p:spPr>
              <p:style>
                <a:lnRef idx="0"/>
                <a:fillRef idx="0"/>
                <a:effectRef idx="0"/>
                <a:fontRef idx="minor"/>
              </p:style>
            </p:sp>
            <p:sp>
              <p:nvSpPr>
                <p:cNvPr id="777" name="CustomShape 657"/>
                <p:cNvSpPr/>
                <p:nvPr/>
              </p:nvSpPr>
              <p:spPr>
                <a:xfrm>
                  <a:off x="3695760" y="915480"/>
                  <a:ext cx="101160" cy="22680"/>
                </a:xfrm>
                <a:custGeom>
                  <a:avLst/>
                  <a:gdLst/>
                  <a:ahLst/>
                  <a:rect l="l" t="t" r="r" b="b"/>
                  <a:pathLst>
                    <a:path w="12206" h="2711">
                      <a:moveTo>
                        <a:pt x="0" y="2710"/>
                      </a:moveTo>
                      <a:lnTo>
                        <a:pt x="12206" y="1"/>
                      </a:lnTo>
                    </a:path>
                  </a:pathLst>
                </a:custGeom>
                <a:noFill/>
                <a:ln w="1800">
                  <a:solidFill>
                    <a:srgbClr val="a5b7c5"/>
                  </a:solidFill>
                  <a:miter/>
                </a:ln>
              </p:spPr>
              <p:style>
                <a:lnRef idx="0"/>
                <a:fillRef idx="0"/>
                <a:effectRef idx="0"/>
                <a:fontRef idx="minor"/>
              </p:style>
            </p:sp>
            <p:sp>
              <p:nvSpPr>
                <p:cNvPr id="778" name="CustomShape 658"/>
                <p:cNvSpPr/>
                <p:nvPr/>
              </p:nvSpPr>
              <p:spPr>
                <a:xfrm>
                  <a:off x="3797280" y="915480"/>
                  <a:ext cx="44280" cy="146520"/>
                </a:xfrm>
                <a:custGeom>
                  <a:avLst/>
                  <a:gdLst/>
                  <a:ahLst/>
                  <a:rect l="l" t="t" r="r" b="b"/>
                  <a:pathLst>
                    <a:path w="5372" h="17336">
                      <a:moveTo>
                        <a:pt x="1" y="1"/>
                      </a:moveTo>
                      <a:lnTo>
                        <a:pt x="5372" y="17335"/>
                      </a:lnTo>
                    </a:path>
                  </a:pathLst>
                </a:custGeom>
                <a:noFill/>
                <a:ln w="1800">
                  <a:solidFill>
                    <a:srgbClr val="a5b7c5"/>
                  </a:solidFill>
                  <a:miter/>
                </a:ln>
              </p:spPr>
              <p:style>
                <a:lnRef idx="0"/>
                <a:fillRef idx="0"/>
                <a:effectRef idx="0"/>
                <a:fontRef idx="minor"/>
              </p:style>
            </p:sp>
            <p:sp>
              <p:nvSpPr>
                <p:cNvPr id="779" name="CustomShape 659"/>
                <p:cNvSpPr/>
                <p:nvPr/>
              </p:nvSpPr>
              <p:spPr>
                <a:xfrm>
                  <a:off x="3841920" y="938160"/>
                  <a:ext cx="37080" cy="123480"/>
                </a:xfrm>
                <a:custGeom>
                  <a:avLst/>
                  <a:gdLst/>
                  <a:ahLst/>
                  <a:rect l="l" t="t" r="r" b="b"/>
                  <a:pathLst>
                    <a:path w="4526" h="14626">
                      <a:moveTo>
                        <a:pt x="1" y="14625"/>
                      </a:moveTo>
                      <a:lnTo>
                        <a:pt x="4525" y="0"/>
                      </a:lnTo>
                    </a:path>
                  </a:pathLst>
                </a:custGeom>
                <a:noFill/>
                <a:ln w="1800">
                  <a:solidFill>
                    <a:srgbClr val="a5b7c5"/>
                  </a:solidFill>
                  <a:miter/>
                </a:ln>
              </p:spPr>
              <p:style>
                <a:lnRef idx="0"/>
                <a:fillRef idx="0"/>
                <a:effectRef idx="0"/>
                <a:fontRef idx="minor"/>
              </p:style>
            </p:sp>
            <p:sp>
              <p:nvSpPr>
                <p:cNvPr id="780" name="CustomShape 660"/>
                <p:cNvSpPr/>
                <p:nvPr/>
              </p:nvSpPr>
              <p:spPr>
                <a:xfrm>
                  <a:off x="3682800" y="1062360"/>
                  <a:ext cx="158760" cy="55800"/>
                </a:xfrm>
                <a:custGeom>
                  <a:avLst/>
                  <a:gdLst/>
                  <a:ahLst/>
                  <a:rect l="l" t="t" r="r" b="b"/>
                  <a:pathLst>
                    <a:path w="19150" h="6618">
                      <a:moveTo>
                        <a:pt x="1" y="6617"/>
                      </a:moveTo>
                      <a:lnTo>
                        <a:pt x="19150" y="0"/>
                      </a:lnTo>
                    </a:path>
                  </a:pathLst>
                </a:custGeom>
                <a:noFill/>
                <a:ln w="1800">
                  <a:solidFill>
                    <a:srgbClr val="a5b7c5"/>
                  </a:solidFill>
                  <a:miter/>
                </a:ln>
              </p:spPr>
              <p:style>
                <a:lnRef idx="0"/>
                <a:fillRef idx="0"/>
                <a:effectRef idx="0"/>
                <a:fontRef idx="minor"/>
              </p:style>
            </p:sp>
            <p:sp>
              <p:nvSpPr>
                <p:cNvPr id="781" name="CustomShape 661"/>
                <p:cNvSpPr/>
                <p:nvPr/>
              </p:nvSpPr>
              <p:spPr>
                <a:xfrm>
                  <a:off x="3820680" y="1062360"/>
                  <a:ext cx="20880" cy="106200"/>
                </a:xfrm>
                <a:custGeom>
                  <a:avLst/>
                  <a:gdLst/>
                  <a:ahLst/>
                  <a:rect l="l" t="t" r="r" b="b"/>
                  <a:pathLst>
                    <a:path w="2565" h="12593">
                      <a:moveTo>
                        <a:pt x="2565" y="0"/>
                      </a:moveTo>
                      <a:lnTo>
                        <a:pt x="0" y="12593"/>
                      </a:lnTo>
                    </a:path>
                  </a:pathLst>
                </a:custGeom>
                <a:noFill/>
                <a:ln w="1800">
                  <a:solidFill>
                    <a:srgbClr val="a5b7c5"/>
                  </a:solidFill>
                  <a:miter/>
                </a:ln>
              </p:spPr>
              <p:style>
                <a:lnRef idx="0"/>
                <a:fillRef idx="0"/>
                <a:effectRef idx="0"/>
                <a:fontRef idx="minor"/>
              </p:style>
            </p:sp>
            <p:sp>
              <p:nvSpPr>
                <p:cNvPr id="782" name="CustomShape 662"/>
                <p:cNvSpPr/>
                <p:nvPr/>
              </p:nvSpPr>
              <p:spPr>
                <a:xfrm>
                  <a:off x="3721320" y="1168920"/>
                  <a:ext cx="102960" cy="44640"/>
                </a:xfrm>
                <a:custGeom>
                  <a:avLst/>
                  <a:gdLst/>
                  <a:ahLst/>
                  <a:rect l="l" t="t" r="r" b="b"/>
                  <a:pathLst>
                    <a:path w="12437" h="5312">
                      <a:moveTo>
                        <a:pt x="1" y="5311"/>
                      </a:moveTo>
                      <a:lnTo>
                        <a:pt x="12436" y="1"/>
                      </a:lnTo>
                    </a:path>
                  </a:pathLst>
                </a:custGeom>
                <a:noFill/>
                <a:ln w="1800">
                  <a:solidFill>
                    <a:srgbClr val="a5b7c5"/>
                  </a:solidFill>
                  <a:miter/>
                </a:ln>
              </p:spPr>
              <p:style>
                <a:lnRef idx="0"/>
                <a:fillRef idx="0"/>
                <a:effectRef idx="0"/>
                <a:fontRef idx="minor"/>
              </p:style>
            </p:sp>
            <p:sp>
              <p:nvSpPr>
                <p:cNvPr id="783" name="CustomShape 663"/>
                <p:cNvSpPr/>
                <p:nvPr/>
              </p:nvSpPr>
              <p:spPr>
                <a:xfrm>
                  <a:off x="3682080" y="1020600"/>
                  <a:ext cx="72000" cy="95760"/>
                </a:xfrm>
                <a:custGeom>
                  <a:avLst/>
                  <a:gdLst/>
                  <a:ahLst/>
                  <a:rect l="l" t="t" r="r" b="b"/>
                  <a:pathLst>
                    <a:path w="8698" h="11336">
                      <a:moveTo>
                        <a:pt x="8698" y="1"/>
                      </a:moveTo>
                      <a:lnTo>
                        <a:pt x="0" y="11335"/>
                      </a:lnTo>
                    </a:path>
                  </a:pathLst>
                </a:custGeom>
                <a:noFill/>
                <a:ln w="1800">
                  <a:solidFill>
                    <a:srgbClr val="a5b7c5"/>
                  </a:solidFill>
                  <a:miter/>
                </a:ln>
              </p:spPr>
              <p:style>
                <a:lnRef idx="0"/>
                <a:fillRef idx="0"/>
                <a:effectRef idx="0"/>
                <a:fontRef idx="minor"/>
              </p:style>
            </p:sp>
            <p:sp>
              <p:nvSpPr>
                <p:cNvPr id="784" name="CustomShape 664"/>
                <p:cNvSpPr/>
                <p:nvPr/>
              </p:nvSpPr>
              <p:spPr>
                <a:xfrm>
                  <a:off x="3754440" y="1020600"/>
                  <a:ext cx="93960" cy="38520"/>
                </a:xfrm>
                <a:custGeom>
                  <a:avLst/>
                  <a:gdLst/>
                  <a:ahLst/>
                  <a:rect l="l" t="t" r="r" b="b"/>
                  <a:pathLst>
                    <a:path w="11372" h="4598">
                      <a:moveTo>
                        <a:pt x="1" y="1"/>
                      </a:moveTo>
                      <a:lnTo>
                        <a:pt x="11372" y="4598"/>
                      </a:lnTo>
                    </a:path>
                  </a:pathLst>
                </a:custGeom>
                <a:noFill/>
                <a:ln w="1800">
                  <a:solidFill>
                    <a:srgbClr val="a5b7c5"/>
                  </a:solidFill>
                  <a:miter/>
                </a:ln>
              </p:spPr>
              <p:style>
                <a:lnRef idx="0"/>
                <a:fillRef idx="0"/>
                <a:effectRef idx="0"/>
                <a:fontRef idx="minor"/>
              </p:style>
            </p:sp>
            <p:sp>
              <p:nvSpPr>
                <p:cNvPr id="785" name="CustomShape 665"/>
                <p:cNvSpPr/>
                <p:nvPr/>
              </p:nvSpPr>
              <p:spPr>
                <a:xfrm>
                  <a:off x="3848760" y="1006200"/>
                  <a:ext cx="140040" cy="52920"/>
                </a:xfrm>
                <a:custGeom>
                  <a:avLst/>
                  <a:gdLst/>
                  <a:ahLst/>
                  <a:rect l="l" t="t" r="r" b="b"/>
                  <a:pathLst>
                    <a:path w="16888" h="6267">
                      <a:moveTo>
                        <a:pt x="1" y="6267"/>
                      </a:moveTo>
                      <a:lnTo>
                        <a:pt x="16888" y="0"/>
                      </a:lnTo>
                    </a:path>
                  </a:pathLst>
                </a:custGeom>
                <a:noFill/>
                <a:ln w="1800">
                  <a:solidFill>
                    <a:srgbClr val="a5b7c5"/>
                  </a:solidFill>
                  <a:miter/>
                </a:ln>
              </p:spPr>
              <p:style>
                <a:lnRef idx="0"/>
                <a:fillRef idx="0"/>
                <a:effectRef idx="0"/>
                <a:fontRef idx="minor"/>
              </p:style>
            </p:sp>
            <p:sp>
              <p:nvSpPr>
                <p:cNvPr id="786" name="CustomShape 666"/>
                <p:cNvSpPr/>
                <p:nvPr/>
              </p:nvSpPr>
              <p:spPr>
                <a:xfrm>
                  <a:off x="3988800" y="1006200"/>
                  <a:ext cx="77040" cy="102600"/>
                </a:xfrm>
                <a:custGeom>
                  <a:avLst/>
                  <a:gdLst/>
                  <a:ahLst/>
                  <a:rect l="l" t="t" r="r" b="b"/>
                  <a:pathLst>
                    <a:path w="9340" h="12146">
                      <a:moveTo>
                        <a:pt x="1" y="0"/>
                      </a:moveTo>
                      <a:lnTo>
                        <a:pt x="9339" y="12146"/>
                      </a:lnTo>
                    </a:path>
                  </a:pathLst>
                </a:custGeom>
                <a:noFill/>
                <a:ln w="1800">
                  <a:solidFill>
                    <a:srgbClr val="a5b7c5"/>
                  </a:solidFill>
                  <a:miter/>
                </a:ln>
              </p:spPr>
              <p:style>
                <a:lnRef idx="0"/>
                <a:fillRef idx="0"/>
                <a:effectRef idx="0"/>
                <a:fontRef idx="minor"/>
              </p:style>
            </p:sp>
            <p:sp>
              <p:nvSpPr>
                <p:cNvPr id="787" name="CustomShape 667"/>
                <p:cNvSpPr/>
                <p:nvPr/>
              </p:nvSpPr>
              <p:spPr>
                <a:xfrm>
                  <a:off x="3842640" y="1059480"/>
                  <a:ext cx="223560" cy="42840"/>
                </a:xfrm>
                <a:custGeom>
                  <a:avLst/>
                  <a:gdLst/>
                  <a:ahLst/>
                  <a:rect l="l" t="t" r="r" b="b"/>
                  <a:pathLst>
                    <a:path w="26953" h="5082">
                      <a:moveTo>
                        <a:pt x="26952" y="5081"/>
                      </a:moveTo>
                      <a:lnTo>
                        <a:pt x="1" y="1"/>
                      </a:lnTo>
                    </a:path>
                  </a:pathLst>
                </a:custGeom>
                <a:noFill/>
                <a:ln w="1800">
                  <a:solidFill>
                    <a:srgbClr val="a5b7c5"/>
                  </a:solidFill>
                  <a:miter/>
                </a:ln>
              </p:spPr>
              <p:style>
                <a:lnRef idx="0"/>
                <a:fillRef idx="0"/>
                <a:effectRef idx="0"/>
                <a:fontRef idx="minor"/>
              </p:style>
            </p:sp>
            <p:sp>
              <p:nvSpPr>
                <p:cNvPr id="788" name="CustomShape 668"/>
                <p:cNvSpPr/>
                <p:nvPr/>
              </p:nvSpPr>
              <p:spPr>
                <a:xfrm>
                  <a:off x="3842640" y="1059480"/>
                  <a:ext cx="104760" cy="187920"/>
                </a:xfrm>
                <a:custGeom>
                  <a:avLst/>
                  <a:gdLst/>
                  <a:ahLst/>
                  <a:rect l="l" t="t" r="r" b="b"/>
                  <a:pathLst>
                    <a:path w="12679" h="22235">
                      <a:moveTo>
                        <a:pt x="1" y="1"/>
                      </a:moveTo>
                      <a:lnTo>
                        <a:pt x="12678" y="22234"/>
                      </a:lnTo>
                    </a:path>
                  </a:pathLst>
                </a:custGeom>
                <a:noFill/>
                <a:ln w="1800">
                  <a:solidFill>
                    <a:srgbClr val="a5b7c5"/>
                  </a:solidFill>
                  <a:miter/>
                </a:ln>
              </p:spPr>
              <p:style>
                <a:lnRef idx="0"/>
                <a:fillRef idx="0"/>
                <a:effectRef idx="0"/>
                <a:fontRef idx="minor"/>
              </p:style>
            </p:sp>
            <p:sp>
              <p:nvSpPr>
                <p:cNvPr id="789" name="CustomShape 669"/>
                <p:cNvSpPr/>
                <p:nvPr/>
              </p:nvSpPr>
              <p:spPr>
                <a:xfrm>
                  <a:off x="3842640" y="1059480"/>
                  <a:ext cx="168480" cy="119880"/>
                </a:xfrm>
                <a:custGeom>
                  <a:avLst/>
                  <a:gdLst/>
                  <a:ahLst/>
                  <a:rect l="l" t="t" r="r" b="b"/>
                  <a:pathLst>
                    <a:path w="20312" h="14203">
                      <a:moveTo>
                        <a:pt x="1" y="1"/>
                      </a:moveTo>
                      <a:lnTo>
                        <a:pt x="20311" y="14202"/>
                      </a:lnTo>
                    </a:path>
                  </a:pathLst>
                </a:custGeom>
                <a:noFill/>
                <a:ln w="1800">
                  <a:solidFill>
                    <a:srgbClr val="a5b7c5"/>
                  </a:solidFill>
                  <a:miter/>
                </a:ln>
              </p:spPr>
              <p:style>
                <a:lnRef idx="0"/>
                <a:fillRef idx="0"/>
                <a:effectRef idx="0"/>
                <a:fontRef idx="minor"/>
              </p:style>
            </p:sp>
            <p:sp>
              <p:nvSpPr>
                <p:cNvPr id="790" name="CustomShape 670"/>
                <p:cNvSpPr/>
                <p:nvPr/>
              </p:nvSpPr>
              <p:spPr>
                <a:xfrm>
                  <a:off x="3820680" y="1168920"/>
                  <a:ext cx="127080" cy="78480"/>
                </a:xfrm>
                <a:custGeom>
                  <a:avLst/>
                  <a:gdLst/>
                  <a:ahLst/>
                  <a:rect l="l" t="t" r="r" b="b"/>
                  <a:pathLst>
                    <a:path w="15352" h="9304">
                      <a:moveTo>
                        <a:pt x="0" y="1"/>
                      </a:moveTo>
                      <a:lnTo>
                        <a:pt x="15351" y="9303"/>
                      </a:lnTo>
                    </a:path>
                  </a:pathLst>
                </a:custGeom>
                <a:noFill/>
                <a:ln w="1800">
                  <a:solidFill>
                    <a:srgbClr val="a5b7c5"/>
                  </a:solidFill>
                  <a:miter/>
                </a:ln>
              </p:spPr>
              <p:style>
                <a:lnRef idx="0"/>
                <a:fillRef idx="0"/>
                <a:effectRef idx="0"/>
                <a:fontRef idx="minor"/>
              </p:style>
            </p:sp>
            <p:sp>
              <p:nvSpPr>
                <p:cNvPr id="791" name="CustomShape 671"/>
                <p:cNvSpPr/>
                <p:nvPr/>
              </p:nvSpPr>
              <p:spPr>
                <a:xfrm>
                  <a:off x="3820680" y="1168920"/>
                  <a:ext cx="41760" cy="150840"/>
                </a:xfrm>
                <a:custGeom>
                  <a:avLst/>
                  <a:gdLst/>
                  <a:ahLst/>
                  <a:rect l="l" t="t" r="r" b="b"/>
                  <a:pathLst>
                    <a:path w="5057" h="17832">
                      <a:moveTo>
                        <a:pt x="5057" y="17832"/>
                      </a:moveTo>
                      <a:lnTo>
                        <a:pt x="0" y="1"/>
                      </a:lnTo>
                    </a:path>
                  </a:pathLst>
                </a:custGeom>
                <a:noFill/>
                <a:ln w="1800">
                  <a:solidFill>
                    <a:srgbClr val="a5b7c5"/>
                  </a:solidFill>
                  <a:miter/>
                </a:ln>
              </p:spPr>
              <p:style>
                <a:lnRef idx="0"/>
                <a:fillRef idx="0"/>
                <a:effectRef idx="0"/>
                <a:fontRef idx="minor"/>
              </p:style>
            </p:sp>
            <p:sp>
              <p:nvSpPr>
                <p:cNvPr id="792" name="CustomShape 672"/>
                <p:cNvSpPr/>
                <p:nvPr/>
              </p:nvSpPr>
              <p:spPr>
                <a:xfrm>
                  <a:off x="3809520" y="1323000"/>
                  <a:ext cx="54360" cy="10800"/>
                </a:xfrm>
                <a:custGeom>
                  <a:avLst/>
                  <a:gdLst/>
                  <a:ahLst/>
                  <a:rect l="l" t="t" r="r" b="b"/>
                  <a:pathLst>
                    <a:path w="6594" h="1307">
                      <a:moveTo>
                        <a:pt x="1" y="1307"/>
                      </a:moveTo>
                      <a:lnTo>
                        <a:pt x="6594" y="0"/>
                      </a:lnTo>
                    </a:path>
                  </a:pathLst>
                </a:custGeom>
                <a:noFill/>
                <a:ln w="1800">
                  <a:solidFill>
                    <a:srgbClr val="a5b7c5"/>
                  </a:solidFill>
                  <a:miter/>
                </a:ln>
              </p:spPr>
              <p:style>
                <a:lnRef idx="0"/>
                <a:fillRef idx="0"/>
                <a:effectRef idx="0"/>
                <a:fontRef idx="minor"/>
              </p:style>
            </p:sp>
            <p:sp>
              <p:nvSpPr>
                <p:cNvPr id="793" name="CustomShape 673"/>
                <p:cNvSpPr/>
                <p:nvPr/>
              </p:nvSpPr>
              <p:spPr>
                <a:xfrm>
                  <a:off x="3864240" y="1323000"/>
                  <a:ext cx="50040" cy="73800"/>
                </a:xfrm>
                <a:custGeom>
                  <a:avLst/>
                  <a:gdLst/>
                  <a:ahLst/>
                  <a:rect l="l" t="t" r="r" b="b"/>
                  <a:pathLst>
                    <a:path w="6050" h="8759">
                      <a:moveTo>
                        <a:pt x="1" y="0"/>
                      </a:moveTo>
                      <a:lnTo>
                        <a:pt x="6049" y="8758"/>
                      </a:lnTo>
                    </a:path>
                  </a:pathLst>
                </a:custGeom>
                <a:noFill/>
                <a:ln w="1800">
                  <a:solidFill>
                    <a:srgbClr val="a5b7c5"/>
                  </a:solidFill>
                  <a:miter/>
                </a:ln>
              </p:spPr>
              <p:style>
                <a:lnRef idx="0"/>
                <a:fillRef idx="0"/>
                <a:effectRef idx="0"/>
                <a:fontRef idx="minor"/>
              </p:style>
            </p:sp>
            <p:sp>
              <p:nvSpPr>
                <p:cNvPr id="794" name="CustomShape 674"/>
                <p:cNvSpPr/>
                <p:nvPr/>
              </p:nvSpPr>
              <p:spPr>
                <a:xfrm>
                  <a:off x="3914640" y="1327320"/>
                  <a:ext cx="10440" cy="69480"/>
                </a:xfrm>
                <a:custGeom>
                  <a:avLst/>
                  <a:gdLst/>
                  <a:ahLst/>
                  <a:rect l="l" t="t" r="r" b="b"/>
                  <a:pathLst>
                    <a:path w="1307" h="8251">
                      <a:moveTo>
                        <a:pt x="0" y="8250"/>
                      </a:moveTo>
                      <a:lnTo>
                        <a:pt x="1307" y="0"/>
                      </a:lnTo>
                    </a:path>
                  </a:pathLst>
                </a:custGeom>
                <a:noFill/>
                <a:ln w="1800">
                  <a:solidFill>
                    <a:srgbClr val="a5b7c5"/>
                  </a:solidFill>
                  <a:miter/>
                </a:ln>
              </p:spPr>
              <p:style>
                <a:lnRef idx="0"/>
                <a:fillRef idx="0"/>
                <a:effectRef idx="0"/>
                <a:fontRef idx="minor"/>
              </p:style>
            </p:sp>
            <p:sp>
              <p:nvSpPr>
                <p:cNvPr id="795" name="CustomShape 675"/>
                <p:cNvSpPr/>
                <p:nvPr/>
              </p:nvSpPr>
              <p:spPr>
                <a:xfrm>
                  <a:off x="3914640" y="1397160"/>
                  <a:ext cx="47880" cy="16920"/>
                </a:xfrm>
                <a:custGeom>
                  <a:avLst/>
                  <a:gdLst/>
                  <a:ahLst/>
                  <a:rect l="l" t="t" r="r" b="b"/>
                  <a:pathLst>
                    <a:path w="5807" h="2021">
                      <a:moveTo>
                        <a:pt x="0" y="0"/>
                      </a:moveTo>
                      <a:lnTo>
                        <a:pt x="5807" y="2021"/>
                      </a:lnTo>
                    </a:path>
                  </a:pathLst>
                </a:custGeom>
                <a:noFill/>
                <a:ln w="1800">
                  <a:solidFill>
                    <a:srgbClr val="a5b7c5"/>
                  </a:solidFill>
                  <a:miter/>
                </a:ln>
              </p:spPr>
              <p:style>
                <a:lnRef idx="0"/>
                <a:fillRef idx="0"/>
                <a:effectRef idx="0"/>
                <a:fontRef idx="minor"/>
              </p:style>
            </p:sp>
            <p:sp>
              <p:nvSpPr>
                <p:cNvPr id="796" name="CustomShape 676"/>
                <p:cNvSpPr/>
                <p:nvPr/>
              </p:nvSpPr>
              <p:spPr>
                <a:xfrm>
                  <a:off x="3959640" y="1413360"/>
                  <a:ext cx="16920" cy="109080"/>
                </a:xfrm>
                <a:custGeom>
                  <a:avLst/>
                  <a:gdLst/>
                  <a:ahLst/>
                  <a:rect l="l" t="t" r="r" b="b"/>
                  <a:pathLst>
                    <a:path w="2094" h="12932">
                      <a:moveTo>
                        <a:pt x="1" y="1"/>
                      </a:moveTo>
                      <a:lnTo>
                        <a:pt x="2093" y="12932"/>
                      </a:lnTo>
                    </a:path>
                  </a:pathLst>
                </a:custGeom>
                <a:noFill/>
                <a:ln w="1800">
                  <a:solidFill>
                    <a:srgbClr val="a5b7c5"/>
                  </a:solidFill>
                  <a:miter/>
                </a:ln>
              </p:spPr>
              <p:style>
                <a:lnRef idx="0"/>
                <a:fillRef idx="0"/>
                <a:effectRef idx="0"/>
                <a:fontRef idx="minor"/>
              </p:style>
            </p:sp>
            <p:sp>
              <p:nvSpPr>
                <p:cNvPr id="797" name="CustomShape 677"/>
                <p:cNvSpPr/>
                <p:nvPr/>
              </p:nvSpPr>
              <p:spPr>
                <a:xfrm>
                  <a:off x="3682080" y="1116360"/>
                  <a:ext cx="138240" cy="52200"/>
                </a:xfrm>
                <a:custGeom>
                  <a:avLst/>
                  <a:gdLst/>
                  <a:ahLst/>
                  <a:rect l="l" t="t" r="r" b="b"/>
                  <a:pathLst>
                    <a:path w="16670" h="6194">
                      <a:moveTo>
                        <a:pt x="0" y="0"/>
                      </a:moveTo>
                      <a:lnTo>
                        <a:pt x="16669" y="6194"/>
                      </a:lnTo>
                    </a:path>
                  </a:pathLst>
                </a:custGeom>
                <a:noFill/>
                <a:ln w="1800">
                  <a:solidFill>
                    <a:srgbClr val="a5b7c5"/>
                  </a:solidFill>
                  <a:miter/>
                </a:ln>
              </p:spPr>
              <p:style>
                <a:lnRef idx="0"/>
                <a:fillRef idx="0"/>
                <a:effectRef idx="0"/>
                <a:fontRef idx="minor"/>
              </p:style>
            </p:sp>
            <p:sp>
              <p:nvSpPr>
                <p:cNvPr id="798" name="CustomShape 678"/>
                <p:cNvSpPr/>
                <p:nvPr/>
              </p:nvSpPr>
              <p:spPr>
                <a:xfrm>
                  <a:off x="3987360" y="902520"/>
                  <a:ext cx="27720" cy="100080"/>
                </a:xfrm>
                <a:custGeom>
                  <a:avLst/>
                  <a:gdLst/>
                  <a:ahLst/>
                  <a:rect l="l" t="t" r="r" b="b"/>
                  <a:pathLst>
                    <a:path w="3364" h="11844">
                      <a:moveTo>
                        <a:pt x="0" y="11843"/>
                      </a:moveTo>
                      <a:lnTo>
                        <a:pt x="3363" y="1"/>
                      </a:lnTo>
                    </a:path>
                  </a:pathLst>
                </a:custGeom>
                <a:noFill/>
                <a:ln w="1800">
                  <a:solidFill>
                    <a:srgbClr val="a5b7c5"/>
                  </a:solidFill>
                  <a:miter/>
                </a:ln>
              </p:spPr>
              <p:style>
                <a:lnRef idx="0"/>
                <a:fillRef idx="0"/>
                <a:effectRef idx="0"/>
                <a:fontRef idx="minor"/>
              </p:style>
            </p:sp>
            <p:sp>
              <p:nvSpPr>
                <p:cNvPr id="799" name="CustomShape 679"/>
                <p:cNvSpPr/>
                <p:nvPr/>
              </p:nvSpPr>
              <p:spPr>
                <a:xfrm>
                  <a:off x="4015440" y="902520"/>
                  <a:ext cx="91080" cy="56520"/>
                </a:xfrm>
                <a:custGeom>
                  <a:avLst/>
                  <a:gdLst/>
                  <a:ahLst/>
                  <a:rect l="l" t="t" r="r" b="b"/>
                  <a:pathLst>
                    <a:path w="11009" h="6703">
                      <a:moveTo>
                        <a:pt x="0" y="1"/>
                      </a:moveTo>
                      <a:lnTo>
                        <a:pt x="11008" y="6702"/>
                      </a:lnTo>
                    </a:path>
                  </a:pathLst>
                </a:custGeom>
                <a:noFill/>
                <a:ln w="1800">
                  <a:solidFill>
                    <a:srgbClr val="a5b7c5"/>
                  </a:solidFill>
                  <a:miter/>
                </a:ln>
              </p:spPr>
              <p:style>
                <a:lnRef idx="0"/>
                <a:fillRef idx="0"/>
                <a:effectRef idx="0"/>
                <a:fontRef idx="minor"/>
              </p:style>
            </p:sp>
          </p:grpSp>
          <p:grpSp>
            <p:nvGrpSpPr>
              <p:cNvPr id="800" name="Group 680"/>
              <p:cNvGrpSpPr/>
              <p:nvPr/>
            </p:nvGrpSpPr>
            <p:grpSpPr>
              <a:xfrm>
                <a:off x="4004280" y="1826280"/>
                <a:ext cx="39600" cy="34560"/>
                <a:chOff x="4004280" y="1826280"/>
                <a:chExt cx="39600" cy="34560"/>
              </a:xfrm>
            </p:grpSpPr>
            <p:sp>
              <p:nvSpPr>
                <p:cNvPr id="801" name="CustomShape 681"/>
                <p:cNvSpPr/>
                <p:nvPr/>
              </p:nvSpPr>
              <p:spPr>
                <a:xfrm>
                  <a:off x="4004280" y="1826280"/>
                  <a:ext cx="39600" cy="3456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style>
                <a:lnRef idx="0"/>
                <a:fillRef idx="0"/>
                <a:effectRef idx="0"/>
                <a:fontRef idx="minor"/>
              </p:style>
            </p:sp>
            <p:sp>
              <p:nvSpPr>
                <p:cNvPr id="802" name="CustomShape 682"/>
                <p:cNvSpPr/>
                <p:nvPr/>
              </p:nvSpPr>
              <p:spPr>
                <a:xfrm>
                  <a:off x="4020480" y="1836720"/>
                  <a:ext cx="13320" cy="136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803" name="Group 683"/>
              <p:cNvGrpSpPr/>
              <p:nvPr/>
            </p:nvGrpSpPr>
            <p:grpSpPr>
              <a:xfrm>
                <a:off x="4026240" y="1642680"/>
                <a:ext cx="39600" cy="34560"/>
                <a:chOff x="4026240" y="1642680"/>
                <a:chExt cx="39600" cy="34560"/>
              </a:xfrm>
            </p:grpSpPr>
            <p:sp>
              <p:nvSpPr>
                <p:cNvPr id="804" name="CustomShape 684"/>
                <p:cNvSpPr/>
                <p:nvPr/>
              </p:nvSpPr>
              <p:spPr>
                <a:xfrm>
                  <a:off x="4026240" y="1642680"/>
                  <a:ext cx="39600" cy="3456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805" name="CustomShape 685"/>
                <p:cNvSpPr/>
                <p:nvPr/>
              </p:nvSpPr>
              <p:spPr>
                <a:xfrm>
                  <a:off x="4039920" y="1653120"/>
                  <a:ext cx="15840" cy="1368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style>
                <a:lnRef idx="0"/>
                <a:fillRef idx="0"/>
                <a:effectRef idx="0"/>
                <a:fontRef idx="minor"/>
              </p:style>
            </p:sp>
          </p:grpSp>
          <p:grpSp>
            <p:nvGrpSpPr>
              <p:cNvPr id="806" name="Group 686"/>
              <p:cNvGrpSpPr/>
              <p:nvPr/>
            </p:nvGrpSpPr>
            <p:grpSpPr>
              <a:xfrm>
                <a:off x="4113720" y="1433880"/>
                <a:ext cx="39600" cy="34560"/>
                <a:chOff x="4113720" y="1433880"/>
                <a:chExt cx="39600" cy="34560"/>
              </a:xfrm>
            </p:grpSpPr>
            <p:sp>
              <p:nvSpPr>
                <p:cNvPr id="807" name="CustomShape 687"/>
                <p:cNvSpPr/>
                <p:nvPr/>
              </p:nvSpPr>
              <p:spPr>
                <a:xfrm>
                  <a:off x="4113720" y="1433880"/>
                  <a:ext cx="39600" cy="3456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style>
                <a:lnRef idx="0"/>
                <a:fillRef idx="0"/>
                <a:effectRef idx="0"/>
                <a:fontRef idx="minor"/>
              </p:style>
            </p:sp>
            <p:sp>
              <p:nvSpPr>
                <p:cNvPr id="808" name="CustomShape 688"/>
                <p:cNvSpPr/>
                <p:nvPr/>
              </p:nvSpPr>
              <p:spPr>
                <a:xfrm>
                  <a:off x="4129560" y="1444320"/>
                  <a:ext cx="13320" cy="1368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09" name="Group 689"/>
              <p:cNvGrpSpPr/>
              <p:nvPr/>
            </p:nvGrpSpPr>
            <p:grpSpPr>
              <a:xfrm>
                <a:off x="4049640" y="1404720"/>
                <a:ext cx="39600" cy="34560"/>
                <a:chOff x="4049640" y="1404720"/>
                <a:chExt cx="39600" cy="34560"/>
              </a:xfrm>
            </p:grpSpPr>
            <p:sp>
              <p:nvSpPr>
                <p:cNvPr id="810" name="CustomShape 690"/>
                <p:cNvSpPr/>
                <p:nvPr/>
              </p:nvSpPr>
              <p:spPr>
                <a:xfrm>
                  <a:off x="4049640" y="1404720"/>
                  <a:ext cx="39600" cy="3456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style>
                <a:lnRef idx="0"/>
                <a:fillRef idx="0"/>
                <a:effectRef idx="0"/>
                <a:fontRef idx="minor"/>
              </p:style>
            </p:sp>
            <p:sp>
              <p:nvSpPr>
                <p:cNvPr id="811" name="CustomShape 691"/>
                <p:cNvSpPr/>
                <p:nvPr/>
              </p:nvSpPr>
              <p:spPr>
                <a:xfrm>
                  <a:off x="4065480" y="1415160"/>
                  <a:ext cx="13320" cy="1368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style>
                <a:lnRef idx="0"/>
                <a:fillRef idx="0"/>
                <a:effectRef idx="0"/>
                <a:fontRef idx="minor"/>
              </p:style>
            </p:sp>
          </p:grpSp>
          <p:grpSp>
            <p:nvGrpSpPr>
              <p:cNvPr id="812" name="Group 692"/>
              <p:cNvGrpSpPr/>
              <p:nvPr/>
            </p:nvGrpSpPr>
            <p:grpSpPr>
              <a:xfrm>
                <a:off x="3924360" y="1231200"/>
                <a:ext cx="39600" cy="34560"/>
                <a:chOff x="3924360" y="1231200"/>
                <a:chExt cx="39600" cy="34560"/>
              </a:xfrm>
            </p:grpSpPr>
            <p:sp>
              <p:nvSpPr>
                <p:cNvPr id="813" name="CustomShape 693"/>
                <p:cNvSpPr/>
                <p:nvPr/>
              </p:nvSpPr>
              <p:spPr>
                <a:xfrm>
                  <a:off x="3924360" y="1231200"/>
                  <a:ext cx="39600" cy="3456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14" name="CustomShape 694"/>
                <p:cNvSpPr/>
                <p:nvPr/>
              </p:nvSpPr>
              <p:spPr>
                <a:xfrm>
                  <a:off x="3940200" y="1241640"/>
                  <a:ext cx="13320" cy="1368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15" name="Group 695"/>
              <p:cNvGrpSpPr/>
              <p:nvPr/>
            </p:nvGrpSpPr>
            <p:grpSpPr>
              <a:xfrm>
                <a:off x="3965040" y="989640"/>
                <a:ext cx="39600" cy="34560"/>
                <a:chOff x="3965040" y="989640"/>
                <a:chExt cx="39600" cy="34560"/>
              </a:xfrm>
            </p:grpSpPr>
            <p:sp>
              <p:nvSpPr>
                <p:cNvPr id="816" name="CustomShape 696"/>
                <p:cNvSpPr/>
                <p:nvPr/>
              </p:nvSpPr>
              <p:spPr>
                <a:xfrm>
                  <a:off x="3965040" y="989640"/>
                  <a:ext cx="39600" cy="3456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style>
                <a:lnRef idx="0"/>
                <a:fillRef idx="0"/>
                <a:effectRef idx="0"/>
                <a:fontRef idx="minor"/>
              </p:style>
            </p:sp>
            <p:sp>
              <p:nvSpPr>
                <p:cNvPr id="817" name="CustomShape 697"/>
                <p:cNvSpPr/>
                <p:nvPr/>
              </p:nvSpPr>
              <p:spPr>
                <a:xfrm>
                  <a:off x="3980880" y="1000080"/>
                  <a:ext cx="13320" cy="1368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style>
                <a:lnRef idx="0"/>
                <a:fillRef idx="0"/>
                <a:effectRef idx="0"/>
                <a:fontRef idx="minor"/>
              </p:style>
            </p:sp>
          </p:grpSp>
          <p:grpSp>
            <p:nvGrpSpPr>
              <p:cNvPr id="818" name="Group 698"/>
              <p:cNvGrpSpPr/>
              <p:nvPr/>
            </p:nvGrpSpPr>
            <p:grpSpPr>
              <a:xfrm>
                <a:off x="4042800" y="1092960"/>
                <a:ext cx="39600" cy="34560"/>
                <a:chOff x="4042800" y="1092960"/>
                <a:chExt cx="39600" cy="34560"/>
              </a:xfrm>
            </p:grpSpPr>
            <p:sp>
              <p:nvSpPr>
                <p:cNvPr id="819" name="CustomShape 699"/>
                <p:cNvSpPr/>
                <p:nvPr/>
              </p:nvSpPr>
              <p:spPr>
                <a:xfrm>
                  <a:off x="4042800" y="1092960"/>
                  <a:ext cx="39600" cy="3456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820" name="CustomShape 700"/>
                <p:cNvSpPr/>
                <p:nvPr/>
              </p:nvSpPr>
              <p:spPr>
                <a:xfrm>
                  <a:off x="4058640" y="1103400"/>
                  <a:ext cx="13320" cy="1368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style>
                <a:lnRef idx="0"/>
                <a:fillRef idx="0"/>
                <a:effectRef idx="0"/>
                <a:fontRef idx="minor"/>
              </p:style>
            </p:sp>
          </p:grpSp>
          <p:grpSp>
            <p:nvGrpSpPr>
              <p:cNvPr id="821" name="Group 701"/>
              <p:cNvGrpSpPr/>
              <p:nvPr/>
            </p:nvGrpSpPr>
            <p:grpSpPr>
              <a:xfrm>
                <a:off x="4083120" y="942840"/>
                <a:ext cx="39600" cy="34560"/>
                <a:chOff x="4083120" y="942840"/>
                <a:chExt cx="39600" cy="34560"/>
              </a:xfrm>
            </p:grpSpPr>
            <p:sp>
              <p:nvSpPr>
                <p:cNvPr id="822" name="CustomShape 702"/>
                <p:cNvSpPr/>
                <p:nvPr/>
              </p:nvSpPr>
              <p:spPr>
                <a:xfrm>
                  <a:off x="4083120" y="942840"/>
                  <a:ext cx="39600" cy="3456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23" name="CustomShape 703"/>
                <p:cNvSpPr/>
                <p:nvPr/>
              </p:nvSpPr>
              <p:spPr>
                <a:xfrm>
                  <a:off x="4098960" y="953280"/>
                  <a:ext cx="13320" cy="1368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style>
                <a:lnRef idx="0"/>
                <a:fillRef idx="0"/>
                <a:effectRef idx="0"/>
                <a:fontRef idx="minor"/>
              </p:style>
            </p:sp>
          </p:grpSp>
          <p:grpSp>
            <p:nvGrpSpPr>
              <p:cNvPr id="824" name="Group 704"/>
              <p:cNvGrpSpPr/>
              <p:nvPr/>
            </p:nvGrpSpPr>
            <p:grpSpPr>
              <a:xfrm>
                <a:off x="3658320" y="1099800"/>
                <a:ext cx="39600" cy="34560"/>
                <a:chOff x="3658320" y="1099800"/>
                <a:chExt cx="39600" cy="34560"/>
              </a:xfrm>
            </p:grpSpPr>
            <p:sp>
              <p:nvSpPr>
                <p:cNvPr id="825" name="CustomShape 705"/>
                <p:cNvSpPr/>
                <p:nvPr/>
              </p:nvSpPr>
              <p:spPr>
                <a:xfrm>
                  <a:off x="3658320" y="1099800"/>
                  <a:ext cx="39600" cy="3456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style>
                <a:lnRef idx="0"/>
                <a:fillRef idx="0"/>
                <a:effectRef idx="0"/>
                <a:fontRef idx="minor"/>
              </p:style>
            </p:sp>
            <p:sp>
              <p:nvSpPr>
                <p:cNvPr id="826" name="CustomShape 706"/>
                <p:cNvSpPr/>
                <p:nvPr/>
              </p:nvSpPr>
              <p:spPr>
                <a:xfrm>
                  <a:off x="3674160" y="1110240"/>
                  <a:ext cx="13320" cy="1368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27" name="Group 707"/>
              <p:cNvGrpSpPr/>
              <p:nvPr/>
            </p:nvGrpSpPr>
            <p:grpSpPr>
              <a:xfrm>
                <a:off x="3855600" y="921600"/>
                <a:ext cx="39600" cy="34560"/>
                <a:chOff x="3855600" y="921600"/>
                <a:chExt cx="39600" cy="34560"/>
              </a:xfrm>
            </p:grpSpPr>
            <p:sp>
              <p:nvSpPr>
                <p:cNvPr id="828" name="CustomShape 708"/>
                <p:cNvSpPr/>
                <p:nvPr/>
              </p:nvSpPr>
              <p:spPr>
                <a:xfrm>
                  <a:off x="3855600" y="921600"/>
                  <a:ext cx="39600" cy="3456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29" name="CustomShape 709"/>
                <p:cNvSpPr/>
                <p:nvPr/>
              </p:nvSpPr>
              <p:spPr>
                <a:xfrm>
                  <a:off x="3871440" y="932040"/>
                  <a:ext cx="13320" cy="1368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830" name="Group 710"/>
              <p:cNvGrpSpPr/>
              <p:nvPr/>
            </p:nvGrpSpPr>
            <p:grpSpPr>
              <a:xfrm>
                <a:off x="3831840" y="846360"/>
                <a:ext cx="39600" cy="34560"/>
                <a:chOff x="3831840" y="846360"/>
                <a:chExt cx="39600" cy="34560"/>
              </a:xfrm>
            </p:grpSpPr>
            <p:sp>
              <p:nvSpPr>
                <p:cNvPr id="831" name="CustomShape 711"/>
                <p:cNvSpPr/>
                <p:nvPr/>
              </p:nvSpPr>
              <p:spPr>
                <a:xfrm>
                  <a:off x="3831840" y="846360"/>
                  <a:ext cx="39600" cy="3456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style>
                <a:lnRef idx="0"/>
                <a:fillRef idx="0"/>
                <a:effectRef idx="0"/>
                <a:fontRef idx="minor"/>
              </p:style>
            </p:sp>
            <p:sp>
              <p:nvSpPr>
                <p:cNvPr id="832" name="CustomShape 712"/>
                <p:cNvSpPr/>
                <p:nvPr/>
              </p:nvSpPr>
              <p:spPr>
                <a:xfrm>
                  <a:off x="3847680" y="856800"/>
                  <a:ext cx="13320" cy="1368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sp>
            <p:nvSpPr>
              <p:cNvPr id="833" name="CustomShape 713"/>
              <p:cNvSpPr/>
              <p:nvPr/>
            </p:nvSpPr>
            <p:spPr>
              <a:xfrm>
                <a:off x="3812040" y="1038240"/>
                <a:ext cx="50040" cy="4356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style>
              <a:lnRef idx="0"/>
              <a:fillRef idx="0"/>
              <a:effectRef idx="0"/>
              <a:fontRef idx="minor"/>
            </p:style>
          </p:sp>
          <p:sp>
            <p:nvSpPr>
              <p:cNvPr id="834" name="CustomShape 714"/>
              <p:cNvSpPr/>
              <p:nvPr/>
            </p:nvSpPr>
            <p:spPr>
              <a:xfrm>
                <a:off x="3825720" y="1048680"/>
                <a:ext cx="25920" cy="2268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style>
              <a:lnRef idx="0"/>
              <a:fillRef idx="0"/>
              <a:effectRef idx="0"/>
              <a:fontRef idx="minor"/>
            </p:style>
          </p:sp>
          <p:grpSp>
            <p:nvGrpSpPr>
              <p:cNvPr id="835" name="Group 715"/>
              <p:cNvGrpSpPr/>
              <p:nvPr/>
            </p:nvGrpSpPr>
            <p:grpSpPr>
              <a:xfrm>
                <a:off x="3550320" y="928800"/>
                <a:ext cx="39600" cy="34560"/>
                <a:chOff x="3550320" y="928800"/>
                <a:chExt cx="39600" cy="34560"/>
              </a:xfrm>
            </p:grpSpPr>
            <p:sp>
              <p:nvSpPr>
                <p:cNvPr id="836" name="CustomShape 716"/>
                <p:cNvSpPr/>
                <p:nvPr/>
              </p:nvSpPr>
              <p:spPr>
                <a:xfrm>
                  <a:off x="3550320" y="928800"/>
                  <a:ext cx="39600" cy="3456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style>
                <a:lnRef idx="0"/>
                <a:fillRef idx="0"/>
                <a:effectRef idx="0"/>
                <a:fontRef idx="minor"/>
              </p:style>
            </p:sp>
            <p:sp>
              <p:nvSpPr>
                <p:cNvPr id="837" name="CustomShape 717"/>
                <p:cNvSpPr/>
                <p:nvPr/>
              </p:nvSpPr>
              <p:spPr>
                <a:xfrm>
                  <a:off x="3566520" y="939240"/>
                  <a:ext cx="13320" cy="1368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38" name="Group 718"/>
              <p:cNvGrpSpPr/>
              <p:nvPr/>
            </p:nvGrpSpPr>
            <p:grpSpPr>
              <a:xfrm>
                <a:off x="3425400" y="773280"/>
                <a:ext cx="39600" cy="34560"/>
                <a:chOff x="3425400" y="773280"/>
                <a:chExt cx="39600" cy="34560"/>
              </a:xfrm>
            </p:grpSpPr>
            <p:sp>
              <p:nvSpPr>
                <p:cNvPr id="839" name="CustomShape 719"/>
                <p:cNvSpPr/>
                <p:nvPr/>
              </p:nvSpPr>
              <p:spPr>
                <a:xfrm>
                  <a:off x="3425400" y="773280"/>
                  <a:ext cx="39600" cy="3456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40" name="CustomShape 720"/>
                <p:cNvSpPr/>
                <p:nvPr/>
              </p:nvSpPr>
              <p:spPr>
                <a:xfrm>
                  <a:off x="3441240" y="783720"/>
                  <a:ext cx="13320" cy="136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841" name="Group 721"/>
              <p:cNvGrpSpPr/>
              <p:nvPr/>
            </p:nvGrpSpPr>
            <p:grpSpPr>
              <a:xfrm>
                <a:off x="3714480" y="798480"/>
                <a:ext cx="39600" cy="34560"/>
                <a:chOff x="3714480" y="798480"/>
                <a:chExt cx="39600" cy="34560"/>
              </a:xfrm>
            </p:grpSpPr>
            <p:sp>
              <p:nvSpPr>
                <p:cNvPr id="842" name="CustomShape 722"/>
                <p:cNvSpPr/>
                <p:nvPr/>
              </p:nvSpPr>
              <p:spPr>
                <a:xfrm>
                  <a:off x="3714480" y="798480"/>
                  <a:ext cx="39600" cy="3456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43" name="CustomShape 723"/>
                <p:cNvSpPr/>
                <p:nvPr/>
              </p:nvSpPr>
              <p:spPr>
                <a:xfrm>
                  <a:off x="3730680" y="808920"/>
                  <a:ext cx="13320" cy="1368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style>
                <a:lnRef idx="0"/>
                <a:fillRef idx="0"/>
                <a:effectRef idx="0"/>
                <a:fontRef idx="minor"/>
              </p:style>
            </p:sp>
          </p:grpSp>
          <p:grpSp>
            <p:nvGrpSpPr>
              <p:cNvPr id="844" name="Group 724"/>
              <p:cNvGrpSpPr/>
              <p:nvPr/>
            </p:nvGrpSpPr>
            <p:grpSpPr>
              <a:xfrm>
                <a:off x="3672000" y="921600"/>
                <a:ext cx="39600" cy="34560"/>
                <a:chOff x="3672000" y="921600"/>
                <a:chExt cx="39600" cy="34560"/>
              </a:xfrm>
            </p:grpSpPr>
            <p:sp>
              <p:nvSpPr>
                <p:cNvPr id="845" name="CustomShape 725"/>
                <p:cNvSpPr/>
                <p:nvPr/>
              </p:nvSpPr>
              <p:spPr>
                <a:xfrm>
                  <a:off x="3672000" y="921600"/>
                  <a:ext cx="39600" cy="3456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46" name="CustomShape 726"/>
                <p:cNvSpPr/>
                <p:nvPr/>
              </p:nvSpPr>
              <p:spPr>
                <a:xfrm>
                  <a:off x="3687840" y="932040"/>
                  <a:ext cx="13320" cy="1368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847" name="Group 727"/>
              <p:cNvGrpSpPr/>
              <p:nvPr/>
            </p:nvGrpSpPr>
            <p:grpSpPr>
              <a:xfrm>
                <a:off x="3838680" y="1303560"/>
                <a:ext cx="39600" cy="34560"/>
                <a:chOff x="3838680" y="1303560"/>
                <a:chExt cx="39600" cy="34560"/>
              </a:xfrm>
            </p:grpSpPr>
            <p:sp>
              <p:nvSpPr>
                <p:cNvPr id="848" name="CustomShape 728"/>
                <p:cNvSpPr/>
                <p:nvPr/>
              </p:nvSpPr>
              <p:spPr>
                <a:xfrm>
                  <a:off x="3838680" y="1303560"/>
                  <a:ext cx="39600" cy="3456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49" name="CustomShape 729"/>
                <p:cNvSpPr/>
                <p:nvPr/>
              </p:nvSpPr>
              <p:spPr>
                <a:xfrm>
                  <a:off x="3854520" y="1314000"/>
                  <a:ext cx="13320" cy="1368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50" name="Group 730"/>
              <p:cNvGrpSpPr/>
              <p:nvPr/>
            </p:nvGrpSpPr>
            <p:grpSpPr>
              <a:xfrm>
                <a:off x="3785760" y="1317600"/>
                <a:ext cx="39600" cy="34560"/>
                <a:chOff x="3785760" y="1317600"/>
                <a:chExt cx="39600" cy="34560"/>
              </a:xfrm>
            </p:grpSpPr>
            <p:sp>
              <p:nvSpPr>
                <p:cNvPr id="851" name="CustomShape 731"/>
                <p:cNvSpPr/>
                <p:nvPr/>
              </p:nvSpPr>
              <p:spPr>
                <a:xfrm>
                  <a:off x="3785760" y="1317600"/>
                  <a:ext cx="39600" cy="3456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style>
                <a:lnRef idx="0"/>
                <a:fillRef idx="0"/>
                <a:effectRef idx="0"/>
                <a:fontRef idx="minor"/>
              </p:style>
            </p:sp>
            <p:sp>
              <p:nvSpPr>
                <p:cNvPr id="852" name="CustomShape 732"/>
                <p:cNvSpPr/>
                <p:nvPr/>
              </p:nvSpPr>
              <p:spPr>
                <a:xfrm>
                  <a:off x="3801960" y="1328040"/>
                  <a:ext cx="13320" cy="1368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53" name="Group 733"/>
              <p:cNvGrpSpPr/>
              <p:nvPr/>
            </p:nvGrpSpPr>
            <p:grpSpPr>
              <a:xfrm>
                <a:off x="3890880" y="1380600"/>
                <a:ext cx="39600" cy="34560"/>
                <a:chOff x="3890880" y="1380600"/>
                <a:chExt cx="39600" cy="34560"/>
              </a:xfrm>
            </p:grpSpPr>
            <p:sp>
              <p:nvSpPr>
                <p:cNvPr id="854" name="CustomShape 734"/>
                <p:cNvSpPr/>
                <p:nvPr/>
              </p:nvSpPr>
              <p:spPr>
                <a:xfrm>
                  <a:off x="3890880" y="1380600"/>
                  <a:ext cx="39600" cy="3456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855" name="CustomShape 735"/>
                <p:cNvSpPr/>
                <p:nvPr/>
              </p:nvSpPr>
              <p:spPr>
                <a:xfrm>
                  <a:off x="3906720" y="1391040"/>
                  <a:ext cx="13320" cy="1368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856" name="Group 736"/>
              <p:cNvGrpSpPr/>
              <p:nvPr/>
            </p:nvGrpSpPr>
            <p:grpSpPr>
              <a:xfrm>
                <a:off x="4175280" y="1710720"/>
                <a:ext cx="39600" cy="34560"/>
                <a:chOff x="4175280" y="1710720"/>
                <a:chExt cx="39600" cy="34560"/>
              </a:xfrm>
            </p:grpSpPr>
            <p:sp>
              <p:nvSpPr>
                <p:cNvPr id="857" name="CustomShape 737"/>
                <p:cNvSpPr/>
                <p:nvPr/>
              </p:nvSpPr>
              <p:spPr>
                <a:xfrm>
                  <a:off x="4175280" y="1710720"/>
                  <a:ext cx="39600" cy="3456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style>
                <a:lnRef idx="0"/>
                <a:fillRef idx="0"/>
                <a:effectRef idx="0"/>
                <a:fontRef idx="minor"/>
              </p:style>
            </p:sp>
            <p:sp>
              <p:nvSpPr>
                <p:cNvPr id="858" name="CustomShape 738"/>
                <p:cNvSpPr/>
                <p:nvPr/>
              </p:nvSpPr>
              <p:spPr>
                <a:xfrm>
                  <a:off x="4188960" y="1721160"/>
                  <a:ext cx="15840" cy="1368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859" name="Group 739"/>
              <p:cNvGrpSpPr/>
              <p:nvPr/>
            </p:nvGrpSpPr>
            <p:grpSpPr>
              <a:xfrm>
                <a:off x="4242600" y="1616400"/>
                <a:ext cx="39600" cy="34560"/>
                <a:chOff x="4242600" y="1616400"/>
                <a:chExt cx="39600" cy="34560"/>
              </a:xfrm>
            </p:grpSpPr>
            <p:sp>
              <p:nvSpPr>
                <p:cNvPr id="860" name="CustomShape 740"/>
                <p:cNvSpPr/>
                <p:nvPr/>
              </p:nvSpPr>
              <p:spPr>
                <a:xfrm>
                  <a:off x="4242600" y="1616400"/>
                  <a:ext cx="39600" cy="3456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style>
                <a:lnRef idx="0"/>
                <a:fillRef idx="0"/>
                <a:effectRef idx="0"/>
                <a:fontRef idx="minor"/>
              </p:style>
            </p:sp>
            <p:sp>
              <p:nvSpPr>
                <p:cNvPr id="861" name="CustomShape 741"/>
                <p:cNvSpPr/>
                <p:nvPr/>
              </p:nvSpPr>
              <p:spPr>
                <a:xfrm>
                  <a:off x="4256280" y="1626840"/>
                  <a:ext cx="15840" cy="1368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style>
                <a:lnRef idx="0"/>
                <a:fillRef idx="0"/>
                <a:effectRef idx="0"/>
                <a:fontRef idx="minor"/>
              </p:style>
            </p:sp>
          </p:grpSp>
          <p:grpSp>
            <p:nvGrpSpPr>
              <p:cNvPr id="862" name="Group 742"/>
              <p:cNvGrpSpPr/>
              <p:nvPr/>
            </p:nvGrpSpPr>
            <p:grpSpPr>
              <a:xfrm>
                <a:off x="4113720" y="1819440"/>
                <a:ext cx="39600" cy="34560"/>
                <a:chOff x="4113720" y="1819440"/>
                <a:chExt cx="39600" cy="34560"/>
              </a:xfrm>
            </p:grpSpPr>
            <p:sp>
              <p:nvSpPr>
                <p:cNvPr id="863" name="CustomShape 743"/>
                <p:cNvSpPr/>
                <p:nvPr/>
              </p:nvSpPr>
              <p:spPr>
                <a:xfrm>
                  <a:off x="4113720" y="1819440"/>
                  <a:ext cx="39600" cy="3456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64" name="CustomShape 744"/>
                <p:cNvSpPr/>
                <p:nvPr/>
              </p:nvSpPr>
              <p:spPr>
                <a:xfrm>
                  <a:off x="4129560" y="1829880"/>
                  <a:ext cx="13320" cy="1368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865" name="Group 745"/>
              <p:cNvGrpSpPr/>
              <p:nvPr/>
            </p:nvGrpSpPr>
            <p:grpSpPr>
              <a:xfrm>
                <a:off x="4044600" y="1911960"/>
                <a:ext cx="39600" cy="34560"/>
                <a:chOff x="4044600" y="1911960"/>
                <a:chExt cx="39600" cy="34560"/>
              </a:xfrm>
            </p:grpSpPr>
            <p:sp>
              <p:nvSpPr>
                <p:cNvPr id="866" name="CustomShape 746"/>
                <p:cNvSpPr/>
                <p:nvPr/>
              </p:nvSpPr>
              <p:spPr>
                <a:xfrm>
                  <a:off x="4044600" y="1911960"/>
                  <a:ext cx="39600" cy="3456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867" name="CustomShape 747"/>
                <p:cNvSpPr/>
                <p:nvPr/>
              </p:nvSpPr>
              <p:spPr>
                <a:xfrm>
                  <a:off x="4058280" y="1922400"/>
                  <a:ext cx="15840" cy="1368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style>
                <a:lnRef idx="0"/>
                <a:fillRef idx="0"/>
                <a:effectRef idx="0"/>
                <a:fontRef idx="minor"/>
              </p:style>
            </p:sp>
          </p:grpSp>
          <p:grpSp>
            <p:nvGrpSpPr>
              <p:cNvPr id="868" name="Group 748"/>
              <p:cNvGrpSpPr/>
              <p:nvPr/>
            </p:nvGrpSpPr>
            <p:grpSpPr>
              <a:xfrm>
                <a:off x="4029120" y="1707840"/>
                <a:ext cx="34920" cy="30600"/>
                <a:chOff x="4029120" y="1707840"/>
                <a:chExt cx="34920" cy="30600"/>
              </a:xfrm>
            </p:grpSpPr>
            <p:sp>
              <p:nvSpPr>
                <p:cNvPr id="869" name="CustomShape 749"/>
                <p:cNvSpPr/>
                <p:nvPr/>
              </p:nvSpPr>
              <p:spPr>
                <a:xfrm>
                  <a:off x="4029120" y="1707840"/>
                  <a:ext cx="34920" cy="3060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style>
                <a:lnRef idx="0"/>
                <a:fillRef idx="0"/>
                <a:effectRef idx="0"/>
                <a:fontRef idx="minor"/>
              </p:style>
            </p:sp>
            <p:sp>
              <p:nvSpPr>
                <p:cNvPr id="870" name="CustomShape 750"/>
                <p:cNvSpPr/>
                <p:nvPr/>
              </p:nvSpPr>
              <p:spPr>
                <a:xfrm>
                  <a:off x="4042440" y="1718280"/>
                  <a:ext cx="11160" cy="972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style>
                <a:lnRef idx="0"/>
                <a:fillRef idx="0"/>
                <a:effectRef idx="0"/>
                <a:fontRef idx="minor"/>
              </p:style>
            </p:sp>
          </p:grpSp>
          <p:grpSp>
            <p:nvGrpSpPr>
              <p:cNvPr id="871" name="Group 751"/>
              <p:cNvGrpSpPr/>
              <p:nvPr/>
            </p:nvGrpSpPr>
            <p:grpSpPr>
              <a:xfrm>
                <a:off x="4131720" y="1559160"/>
                <a:ext cx="40680" cy="35640"/>
                <a:chOff x="4131720" y="1559160"/>
                <a:chExt cx="40680" cy="35640"/>
              </a:xfrm>
            </p:grpSpPr>
            <p:sp>
              <p:nvSpPr>
                <p:cNvPr id="872" name="CustomShape 752"/>
                <p:cNvSpPr/>
                <p:nvPr/>
              </p:nvSpPr>
              <p:spPr>
                <a:xfrm>
                  <a:off x="4131720" y="1559160"/>
                  <a:ext cx="40680" cy="3564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style>
                <a:lnRef idx="0"/>
                <a:fillRef idx="0"/>
                <a:effectRef idx="0"/>
                <a:fontRef idx="minor"/>
              </p:style>
            </p:sp>
            <p:sp>
              <p:nvSpPr>
                <p:cNvPr id="873" name="CustomShape 753"/>
                <p:cNvSpPr/>
                <p:nvPr/>
              </p:nvSpPr>
              <p:spPr>
                <a:xfrm>
                  <a:off x="4145400" y="1569960"/>
                  <a:ext cx="16920" cy="1476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style>
                <a:lnRef idx="0"/>
                <a:fillRef idx="0"/>
                <a:effectRef idx="0"/>
                <a:fontRef idx="minor"/>
              </p:style>
            </p:sp>
          </p:grpSp>
          <p:grpSp>
            <p:nvGrpSpPr>
              <p:cNvPr id="874" name="Group 754"/>
              <p:cNvGrpSpPr/>
              <p:nvPr/>
            </p:nvGrpSpPr>
            <p:grpSpPr>
              <a:xfrm>
                <a:off x="4035960" y="1473840"/>
                <a:ext cx="38160" cy="33480"/>
                <a:chOff x="4035960" y="1473840"/>
                <a:chExt cx="38160" cy="33480"/>
              </a:xfrm>
            </p:grpSpPr>
            <p:sp>
              <p:nvSpPr>
                <p:cNvPr id="875" name="CustomShape 755"/>
                <p:cNvSpPr/>
                <p:nvPr/>
              </p:nvSpPr>
              <p:spPr>
                <a:xfrm>
                  <a:off x="4035960" y="1473840"/>
                  <a:ext cx="38160" cy="3348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style>
                <a:lnRef idx="0"/>
                <a:fillRef idx="0"/>
                <a:effectRef idx="0"/>
                <a:fontRef idx="minor"/>
              </p:style>
            </p:sp>
            <p:sp>
              <p:nvSpPr>
                <p:cNvPr id="876" name="CustomShape 756"/>
                <p:cNvSpPr/>
                <p:nvPr/>
              </p:nvSpPr>
              <p:spPr>
                <a:xfrm>
                  <a:off x="4051800" y="1484280"/>
                  <a:ext cx="12240" cy="1260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style>
                <a:lnRef idx="0"/>
                <a:fillRef idx="0"/>
                <a:effectRef idx="0"/>
                <a:fontRef idx="minor"/>
              </p:style>
            </p:sp>
          </p:grpSp>
          <p:grpSp>
            <p:nvGrpSpPr>
              <p:cNvPr id="877" name="Group 757"/>
              <p:cNvGrpSpPr/>
              <p:nvPr/>
            </p:nvGrpSpPr>
            <p:grpSpPr>
              <a:xfrm>
                <a:off x="3800520" y="1155240"/>
                <a:ext cx="32760" cy="28800"/>
                <a:chOff x="3800520" y="1155240"/>
                <a:chExt cx="32760" cy="28800"/>
              </a:xfrm>
            </p:grpSpPr>
            <p:sp>
              <p:nvSpPr>
                <p:cNvPr id="878" name="CustomShape 758"/>
                <p:cNvSpPr/>
                <p:nvPr/>
              </p:nvSpPr>
              <p:spPr>
                <a:xfrm>
                  <a:off x="3800520" y="1155240"/>
                  <a:ext cx="32760" cy="2880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style>
                <a:lnRef idx="0"/>
                <a:fillRef idx="0"/>
                <a:effectRef idx="0"/>
                <a:fontRef idx="minor"/>
              </p:style>
            </p:sp>
            <p:sp>
              <p:nvSpPr>
                <p:cNvPr id="879" name="CustomShape 759"/>
                <p:cNvSpPr/>
                <p:nvPr/>
              </p:nvSpPr>
              <p:spPr>
                <a:xfrm>
                  <a:off x="3814200" y="1165680"/>
                  <a:ext cx="9000" cy="792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880" name="Group 760"/>
              <p:cNvGrpSpPr/>
              <p:nvPr/>
            </p:nvGrpSpPr>
            <p:grpSpPr>
              <a:xfrm>
                <a:off x="3905640" y="1313280"/>
                <a:ext cx="32760" cy="28800"/>
                <a:chOff x="3905640" y="1313280"/>
                <a:chExt cx="32760" cy="28800"/>
              </a:xfrm>
            </p:grpSpPr>
            <p:sp>
              <p:nvSpPr>
                <p:cNvPr id="881" name="CustomShape 761"/>
                <p:cNvSpPr/>
                <p:nvPr/>
              </p:nvSpPr>
              <p:spPr>
                <a:xfrm>
                  <a:off x="3905640" y="1313280"/>
                  <a:ext cx="32760" cy="2880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style>
                <a:lnRef idx="0"/>
                <a:fillRef idx="0"/>
                <a:effectRef idx="0"/>
                <a:fontRef idx="minor"/>
              </p:style>
            </p:sp>
            <p:sp>
              <p:nvSpPr>
                <p:cNvPr id="882" name="CustomShape 762"/>
                <p:cNvSpPr/>
                <p:nvPr/>
              </p:nvSpPr>
              <p:spPr>
                <a:xfrm>
                  <a:off x="3920400" y="1323720"/>
                  <a:ext cx="7560" cy="792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883" name="Group 763"/>
              <p:cNvGrpSpPr/>
              <p:nvPr/>
            </p:nvGrpSpPr>
            <p:grpSpPr>
              <a:xfrm>
                <a:off x="3939120" y="1400760"/>
                <a:ext cx="32760" cy="28800"/>
                <a:chOff x="3939120" y="1400760"/>
                <a:chExt cx="32760" cy="28800"/>
              </a:xfrm>
            </p:grpSpPr>
            <p:sp>
              <p:nvSpPr>
                <p:cNvPr id="884" name="CustomShape 764"/>
                <p:cNvSpPr/>
                <p:nvPr/>
              </p:nvSpPr>
              <p:spPr>
                <a:xfrm>
                  <a:off x="3939120" y="1400760"/>
                  <a:ext cx="32760" cy="2880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885" name="CustomShape 765"/>
                <p:cNvSpPr/>
                <p:nvPr/>
              </p:nvSpPr>
              <p:spPr>
                <a:xfrm>
                  <a:off x="3953880" y="1411200"/>
                  <a:ext cx="7560" cy="792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886" name="Group 766"/>
              <p:cNvGrpSpPr/>
              <p:nvPr/>
            </p:nvGrpSpPr>
            <p:grpSpPr>
              <a:xfrm>
                <a:off x="3991320" y="1166760"/>
                <a:ext cx="32760" cy="28800"/>
                <a:chOff x="3991320" y="1166760"/>
                <a:chExt cx="32760" cy="28800"/>
              </a:xfrm>
            </p:grpSpPr>
            <p:sp>
              <p:nvSpPr>
                <p:cNvPr id="887" name="CustomShape 767"/>
                <p:cNvSpPr/>
                <p:nvPr/>
              </p:nvSpPr>
              <p:spPr>
                <a:xfrm>
                  <a:off x="3991320" y="1166760"/>
                  <a:ext cx="32760" cy="2880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style>
                <a:lnRef idx="0"/>
                <a:fillRef idx="0"/>
                <a:effectRef idx="0"/>
                <a:fontRef idx="minor"/>
              </p:style>
            </p:sp>
            <p:sp>
              <p:nvSpPr>
                <p:cNvPr id="888" name="CustomShape 768"/>
                <p:cNvSpPr/>
                <p:nvPr/>
              </p:nvSpPr>
              <p:spPr>
                <a:xfrm>
                  <a:off x="4006440" y="1177200"/>
                  <a:ext cx="7920" cy="792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style>
                <a:lnRef idx="0"/>
                <a:fillRef idx="0"/>
                <a:effectRef idx="0"/>
                <a:fontRef idx="minor"/>
              </p:style>
            </p:sp>
          </p:grpSp>
          <p:grpSp>
            <p:nvGrpSpPr>
              <p:cNvPr id="889" name="Group 769"/>
              <p:cNvGrpSpPr/>
              <p:nvPr/>
            </p:nvGrpSpPr>
            <p:grpSpPr>
              <a:xfrm>
                <a:off x="3777480" y="901800"/>
                <a:ext cx="32760" cy="28800"/>
                <a:chOff x="3777480" y="901800"/>
                <a:chExt cx="32760" cy="28800"/>
              </a:xfrm>
            </p:grpSpPr>
            <p:sp>
              <p:nvSpPr>
                <p:cNvPr id="890" name="CustomShape 770"/>
                <p:cNvSpPr/>
                <p:nvPr/>
              </p:nvSpPr>
              <p:spPr>
                <a:xfrm>
                  <a:off x="3777480" y="901800"/>
                  <a:ext cx="32760" cy="2880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style>
                <a:lnRef idx="0"/>
                <a:fillRef idx="0"/>
                <a:effectRef idx="0"/>
                <a:fontRef idx="minor"/>
              </p:style>
            </p:sp>
            <p:sp>
              <p:nvSpPr>
                <p:cNvPr id="891" name="CustomShape 771"/>
                <p:cNvSpPr/>
                <p:nvPr/>
              </p:nvSpPr>
              <p:spPr>
                <a:xfrm>
                  <a:off x="3790800" y="912240"/>
                  <a:ext cx="9000" cy="792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style>
                <a:lnRef idx="0"/>
                <a:fillRef idx="0"/>
                <a:effectRef idx="0"/>
                <a:fontRef idx="minor"/>
              </p:style>
            </p:sp>
          </p:grpSp>
          <p:grpSp>
            <p:nvGrpSpPr>
              <p:cNvPr id="892" name="Group 772"/>
              <p:cNvGrpSpPr/>
              <p:nvPr/>
            </p:nvGrpSpPr>
            <p:grpSpPr>
              <a:xfrm>
                <a:off x="3734280" y="1006560"/>
                <a:ext cx="32760" cy="28800"/>
                <a:chOff x="3734280" y="1006560"/>
                <a:chExt cx="32760" cy="28800"/>
              </a:xfrm>
            </p:grpSpPr>
            <p:sp>
              <p:nvSpPr>
                <p:cNvPr id="893" name="CustomShape 773"/>
                <p:cNvSpPr/>
                <p:nvPr/>
              </p:nvSpPr>
              <p:spPr>
                <a:xfrm>
                  <a:off x="3734280" y="1006560"/>
                  <a:ext cx="32760" cy="2880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style>
                <a:lnRef idx="0"/>
                <a:fillRef idx="0"/>
                <a:effectRef idx="0"/>
                <a:fontRef idx="minor"/>
              </p:style>
            </p:sp>
            <p:sp>
              <p:nvSpPr>
                <p:cNvPr id="894" name="CustomShape 774"/>
                <p:cNvSpPr/>
                <p:nvPr/>
              </p:nvSpPr>
              <p:spPr>
                <a:xfrm>
                  <a:off x="3749400" y="1017000"/>
                  <a:ext cx="7560" cy="792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895" name="Group 775"/>
              <p:cNvGrpSpPr/>
              <p:nvPr/>
            </p:nvGrpSpPr>
            <p:grpSpPr>
              <a:xfrm>
                <a:off x="3478680" y="844920"/>
                <a:ext cx="32760" cy="28800"/>
                <a:chOff x="3478680" y="844920"/>
                <a:chExt cx="32760" cy="28800"/>
              </a:xfrm>
            </p:grpSpPr>
            <p:sp>
              <p:nvSpPr>
                <p:cNvPr id="896" name="CustomShape 776"/>
                <p:cNvSpPr/>
                <p:nvPr/>
              </p:nvSpPr>
              <p:spPr>
                <a:xfrm>
                  <a:off x="3478680" y="844920"/>
                  <a:ext cx="32760" cy="2880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897" name="CustomShape 777"/>
                <p:cNvSpPr/>
                <p:nvPr/>
              </p:nvSpPr>
              <p:spPr>
                <a:xfrm>
                  <a:off x="3492360" y="855360"/>
                  <a:ext cx="9000" cy="792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898" name="Group 778"/>
              <p:cNvGrpSpPr/>
              <p:nvPr/>
            </p:nvGrpSpPr>
            <p:grpSpPr>
              <a:xfrm>
                <a:off x="3597480" y="858960"/>
                <a:ext cx="32760" cy="28800"/>
                <a:chOff x="3597480" y="858960"/>
                <a:chExt cx="32760" cy="28800"/>
              </a:xfrm>
            </p:grpSpPr>
            <p:sp>
              <p:nvSpPr>
                <p:cNvPr id="899" name="CustomShape 779"/>
                <p:cNvSpPr/>
                <p:nvPr/>
              </p:nvSpPr>
              <p:spPr>
                <a:xfrm>
                  <a:off x="3597480" y="858960"/>
                  <a:ext cx="32760" cy="2880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style>
                <a:lnRef idx="0"/>
                <a:fillRef idx="0"/>
                <a:effectRef idx="0"/>
                <a:fontRef idx="minor"/>
              </p:style>
            </p:sp>
            <p:sp>
              <p:nvSpPr>
                <p:cNvPr id="900" name="CustomShape 780"/>
                <p:cNvSpPr/>
                <p:nvPr/>
              </p:nvSpPr>
              <p:spPr>
                <a:xfrm>
                  <a:off x="3612600" y="869400"/>
                  <a:ext cx="7560" cy="792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901" name="Group 781"/>
              <p:cNvGrpSpPr/>
              <p:nvPr/>
            </p:nvGrpSpPr>
            <p:grpSpPr>
              <a:xfrm>
                <a:off x="4000320" y="1946520"/>
                <a:ext cx="40680" cy="35640"/>
                <a:chOff x="4000320" y="1946520"/>
                <a:chExt cx="40680" cy="35640"/>
              </a:xfrm>
            </p:grpSpPr>
            <p:sp>
              <p:nvSpPr>
                <p:cNvPr id="902" name="CustomShape 782"/>
                <p:cNvSpPr/>
                <p:nvPr/>
              </p:nvSpPr>
              <p:spPr>
                <a:xfrm>
                  <a:off x="4000320" y="1946520"/>
                  <a:ext cx="40680" cy="3564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style>
                <a:lnRef idx="0"/>
                <a:fillRef idx="0"/>
                <a:effectRef idx="0"/>
                <a:fontRef idx="minor"/>
              </p:style>
            </p:sp>
            <p:sp>
              <p:nvSpPr>
                <p:cNvPr id="903" name="CustomShape 783"/>
                <p:cNvSpPr/>
                <p:nvPr/>
              </p:nvSpPr>
              <p:spPr>
                <a:xfrm>
                  <a:off x="4016520" y="1956960"/>
                  <a:ext cx="14400" cy="1476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style>
                <a:lnRef idx="0"/>
                <a:fillRef idx="0"/>
                <a:effectRef idx="0"/>
                <a:fontRef idx="minor"/>
              </p:style>
            </p:sp>
          </p:grpSp>
          <p:grpSp>
            <p:nvGrpSpPr>
              <p:cNvPr id="904" name="Group 784"/>
              <p:cNvGrpSpPr/>
              <p:nvPr/>
            </p:nvGrpSpPr>
            <p:grpSpPr>
              <a:xfrm>
                <a:off x="4052160" y="1563480"/>
                <a:ext cx="34920" cy="30600"/>
                <a:chOff x="4052160" y="1563480"/>
                <a:chExt cx="34920" cy="30600"/>
              </a:xfrm>
            </p:grpSpPr>
            <p:sp>
              <p:nvSpPr>
                <p:cNvPr id="905" name="CustomShape 785"/>
                <p:cNvSpPr/>
                <p:nvPr/>
              </p:nvSpPr>
              <p:spPr>
                <a:xfrm>
                  <a:off x="4052160" y="1563480"/>
                  <a:ext cx="34920" cy="3060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style>
                <a:lnRef idx="0"/>
                <a:fillRef idx="0"/>
                <a:effectRef idx="0"/>
                <a:fontRef idx="minor"/>
              </p:style>
            </p:sp>
            <p:sp>
              <p:nvSpPr>
                <p:cNvPr id="906" name="CustomShape 786"/>
                <p:cNvSpPr/>
                <p:nvPr/>
              </p:nvSpPr>
              <p:spPr>
                <a:xfrm>
                  <a:off x="4065840" y="1573920"/>
                  <a:ext cx="11160" cy="972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style>
                <a:lnRef idx="0"/>
                <a:fillRef idx="0"/>
                <a:effectRef idx="0"/>
                <a:fontRef idx="minor"/>
              </p:style>
            </p:sp>
          </p:grpSp>
          <p:grpSp>
            <p:nvGrpSpPr>
              <p:cNvPr id="907" name="Group 787"/>
              <p:cNvGrpSpPr/>
              <p:nvPr/>
            </p:nvGrpSpPr>
            <p:grpSpPr>
              <a:xfrm>
                <a:off x="3388680" y="883800"/>
                <a:ext cx="35280" cy="30600"/>
                <a:chOff x="3388680" y="883800"/>
                <a:chExt cx="35280" cy="30600"/>
              </a:xfrm>
            </p:grpSpPr>
            <p:sp>
              <p:nvSpPr>
                <p:cNvPr id="908" name="CustomShape 788"/>
                <p:cNvSpPr/>
                <p:nvPr/>
              </p:nvSpPr>
              <p:spPr>
                <a:xfrm>
                  <a:off x="3388680" y="883800"/>
                  <a:ext cx="35280" cy="3060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style>
                <a:lnRef idx="0"/>
                <a:fillRef idx="0"/>
                <a:effectRef idx="0"/>
                <a:fontRef idx="minor"/>
              </p:style>
            </p:sp>
            <p:sp>
              <p:nvSpPr>
                <p:cNvPr id="909" name="CustomShape 789"/>
                <p:cNvSpPr/>
                <p:nvPr/>
              </p:nvSpPr>
              <p:spPr>
                <a:xfrm>
                  <a:off x="3404160" y="894240"/>
                  <a:ext cx="9360" cy="972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style>
                <a:lnRef idx="0"/>
                <a:fillRef idx="0"/>
                <a:effectRef idx="0"/>
                <a:fontRef idx="minor"/>
              </p:style>
            </p:sp>
          </p:grpSp>
          <p:grpSp>
            <p:nvGrpSpPr>
              <p:cNvPr id="910" name="Group 790"/>
              <p:cNvGrpSpPr/>
              <p:nvPr/>
            </p:nvGrpSpPr>
            <p:grpSpPr>
              <a:xfrm>
                <a:off x="3695040" y="1199520"/>
                <a:ext cx="35280" cy="30600"/>
                <a:chOff x="3695040" y="1199520"/>
                <a:chExt cx="35280" cy="30600"/>
              </a:xfrm>
            </p:grpSpPr>
            <p:sp>
              <p:nvSpPr>
                <p:cNvPr id="911" name="CustomShape 791"/>
                <p:cNvSpPr/>
                <p:nvPr/>
              </p:nvSpPr>
              <p:spPr>
                <a:xfrm>
                  <a:off x="3695040" y="1199520"/>
                  <a:ext cx="35280" cy="3060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style>
                <a:lnRef idx="0"/>
                <a:fillRef idx="0"/>
                <a:effectRef idx="0"/>
                <a:fontRef idx="minor"/>
              </p:style>
            </p:sp>
            <p:sp>
              <p:nvSpPr>
                <p:cNvPr id="912" name="CustomShape 792"/>
                <p:cNvSpPr/>
                <p:nvPr/>
              </p:nvSpPr>
              <p:spPr>
                <a:xfrm>
                  <a:off x="3710520" y="1209600"/>
                  <a:ext cx="9720" cy="972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style>
                <a:lnRef idx="0"/>
                <a:fillRef idx="0"/>
                <a:effectRef idx="0"/>
                <a:fontRef idx="minor"/>
              </p:style>
            </p:sp>
          </p:grpSp>
          <p:grpSp>
            <p:nvGrpSpPr>
              <p:cNvPr id="913" name="Group 793"/>
              <p:cNvGrpSpPr/>
              <p:nvPr/>
            </p:nvGrpSpPr>
            <p:grpSpPr>
              <a:xfrm>
                <a:off x="3621600" y="996480"/>
                <a:ext cx="34920" cy="30600"/>
                <a:chOff x="3621600" y="996480"/>
                <a:chExt cx="34920" cy="30600"/>
              </a:xfrm>
            </p:grpSpPr>
            <p:sp>
              <p:nvSpPr>
                <p:cNvPr id="914" name="CustomShape 794"/>
                <p:cNvSpPr/>
                <p:nvPr/>
              </p:nvSpPr>
              <p:spPr>
                <a:xfrm>
                  <a:off x="3621600" y="996480"/>
                  <a:ext cx="34920" cy="3060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style>
                <a:lnRef idx="0"/>
                <a:fillRef idx="0"/>
                <a:effectRef idx="0"/>
                <a:fontRef idx="minor"/>
              </p:style>
            </p:sp>
            <p:sp>
              <p:nvSpPr>
                <p:cNvPr id="915" name="CustomShape 795"/>
                <p:cNvSpPr/>
                <p:nvPr/>
              </p:nvSpPr>
              <p:spPr>
                <a:xfrm>
                  <a:off x="3635280" y="1007280"/>
                  <a:ext cx="11160" cy="972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style>
                <a:lnRef idx="0"/>
                <a:fillRef idx="0"/>
                <a:effectRef idx="0"/>
                <a:fontRef idx="minor"/>
              </p:style>
            </p:sp>
          </p:grpSp>
          <p:grpSp>
            <p:nvGrpSpPr>
              <p:cNvPr id="916" name="Group 796"/>
              <p:cNvGrpSpPr/>
              <p:nvPr/>
            </p:nvGrpSpPr>
            <p:grpSpPr>
              <a:xfrm>
                <a:off x="4107240" y="1685520"/>
                <a:ext cx="39240" cy="34200"/>
                <a:chOff x="4107240" y="1685520"/>
                <a:chExt cx="39240" cy="34200"/>
              </a:xfrm>
            </p:grpSpPr>
            <p:sp>
              <p:nvSpPr>
                <p:cNvPr id="917" name="CustomShape 797"/>
                <p:cNvSpPr/>
                <p:nvPr/>
              </p:nvSpPr>
              <p:spPr>
                <a:xfrm>
                  <a:off x="4107240" y="1685520"/>
                  <a:ext cx="39240" cy="3420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style>
                <a:lnRef idx="0"/>
                <a:fillRef idx="0"/>
                <a:effectRef idx="0"/>
                <a:fontRef idx="minor"/>
              </p:style>
            </p:sp>
            <p:sp>
              <p:nvSpPr>
                <p:cNvPr id="918" name="CustomShape 798"/>
                <p:cNvSpPr/>
                <p:nvPr/>
              </p:nvSpPr>
              <p:spPr>
                <a:xfrm>
                  <a:off x="4120560" y="1695960"/>
                  <a:ext cx="15480" cy="1332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style>
                <a:lnRef idx="0"/>
                <a:fillRef idx="0"/>
                <a:effectRef idx="0"/>
                <a:fontRef idx="minor"/>
              </p:style>
            </p:sp>
          </p:grpSp>
          <p:grpSp>
            <p:nvGrpSpPr>
              <p:cNvPr id="919" name="Group 799"/>
              <p:cNvGrpSpPr/>
              <p:nvPr/>
            </p:nvGrpSpPr>
            <p:grpSpPr>
              <a:xfrm>
                <a:off x="4256640" y="1530720"/>
                <a:ext cx="34920" cy="30600"/>
                <a:chOff x="4256640" y="1530720"/>
                <a:chExt cx="34920" cy="30600"/>
              </a:xfrm>
            </p:grpSpPr>
            <p:sp>
              <p:nvSpPr>
                <p:cNvPr id="920" name="CustomShape 800"/>
                <p:cNvSpPr/>
                <p:nvPr/>
              </p:nvSpPr>
              <p:spPr>
                <a:xfrm>
                  <a:off x="4256640" y="1530720"/>
                  <a:ext cx="34920" cy="3060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style>
                <a:lnRef idx="0"/>
                <a:fillRef idx="0"/>
                <a:effectRef idx="0"/>
                <a:fontRef idx="minor"/>
              </p:style>
            </p:sp>
            <p:sp>
              <p:nvSpPr>
                <p:cNvPr id="921" name="CustomShape 801"/>
                <p:cNvSpPr/>
                <p:nvPr/>
              </p:nvSpPr>
              <p:spPr>
                <a:xfrm>
                  <a:off x="4270320" y="1541160"/>
                  <a:ext cx="11160" cy="972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style>
                <a:lnRef idx="0"/>
                <a:fillRef idx="0"/>
                <a:effectRef idx="0"/>
                <a:fontRef idx="minor"/>
              </p:style>
            </p:sp>
          </p:grpSp>
          <p:grpSp>
            <p:nvGrpSpPr>
              <p:cNvPr id="922" name="Group 802"/>
              <p:cNvGrpSpPr/>
              <p:nvPr/>
            </p:nvGrpSpPr>
            <p:grpSpPr>
              <a:xfrm>
                <a:off x="3981240" y="1592640"/>
                <a:ext cx="34920" cy="30600"/>
                <a:chOff x="3981240" y="1592640"/>
                <a:chExt cx="34920" cy="30600"/>
              </a:xfrm>
            </p:grpSpPr>
            <p:sp>
              <p:nvSpPr>
                <p:cNvPr id="923" name="CustomShape 803"/>
                <p:cNvSpPr/>
                <p:nvPr/>
              </p:nvSpPr>
              <p:spPr>
                <a:xfrm>
                  <a:off x="3981240" y="1592640"/>
                  <a:ext cx="34920" cy="3060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style>
                <a:lnRef idx="0"/>
                <a:fillRef idx="0"/>
                <a:effectRef idx="0"/>
                <a:fontRef idx="minor"/>
              </p:style>
            </p:sp>
            <p:sp>
              <p:nvSpPr>
                <p:cNvPr id="924" name="CustomShape 804"/>
                <p:cNvSpPr/>
                <p:nvPr/>
              </p:nvSpPr>
              <p:spPr>
                <a:xfrm>
                  <a:off x="3996360" y="1603080"/>
                  <a:ext cx="9360" cy="972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style>
                <a:lnRef idx="0"/>
                <a:fillRef idx="0"/>
                <a:effectRef idx="0"/>
                <a:fontRef idx="minor"/>
              </p:style>
            </p:sp>
          </p:grpSp>
          <p:grpSp>
            <p:nvGrpSpPr>
              <p:cNvPr id="925" name="Group 805"/>
              <p:cNvGrpSpPr/>
              <p:nvPr/>
            </p:nvGrpSpPr>
            <p:grpSpPr>
              <a:xfrm>
                <a:off x="3956040" y="1508760"/>
                <a:ext cx="34920" cy="30600"/>
                <a:chOff x="3956040" y="1508760"/>
                <a:chExt cx="34920" cy="30600"/>
              </a:xfrm>
            </p:grpSpPr>
            <p:sp>
              <p:nvSpPr>
                <p:cNvPr id="926" name="CustomShape 806"/>
                <p:cNvSpPr/>
                <p:nvPr/>
              </p:nvSpPr>
              <p:spPr>
                <a:xfrm>
                  <a:off x="3956040" y="1508760"/>
                  <a:ext cx="34920" cy="3060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style>
                <a:lnRef idx="0"/>
                <a:fillRef idx="0"/>
                <a:effectRef idx="0"/>
                <a:fontRef idx="minor"/>
              </p:style>
            </p:sp>
            <p:sp>
              <p:nvSpPr>
                <p:cNvPr id="927" name="CustomShape 807"/>
                <p:cNvSpPr/>
                <p:nvPr/>
              </p:nvSpPr>
              <p:spPr>
                <a:xfrm>
                  <a:off x="3969360" y="1519200"/>
                  <a:ext cx="11160" cy="972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style>
                <a:lnRef idx="0"/>
                <a:fillRef idx="0"/>
                <a:effectRef idx="0"/>
                <a:fontRef idx="minor"/>
              </p:style>
            </p:sp>
          </p:grpSp>
          <p:grpSp>
            <p:nvGrpSpPr>
              <p:cNvPr id="928" name="Group 808"/>
              <p:cNvGrpSpPr/>
              <p:nvPr/>
            </p:nvGrpSpPr>
            <p:grpSpPr>
              <a:xfrm>
                <a:off x="4017960" y="1753920"/>
                <a:ext cx="45720" cy="39960"/>
                <a:chOff x="4017960" y="1753920"/>
                <a:chExt cx="45720" cy="39960"/>
              </a:xfrm>
            </p:grpSpPr>
            <p:sp>
              <p:nvSpPr>
                <p:cNvPr id="929" name="CustomShape 809"/>
                <p:cNvSpPr/>
                <p:nvPr/>
              </p:nvSpPr>
              <p:spPr>
                <a:xfrm>
                  <a:off x="4017960" y="1753920"/>
                  <a:ext cx="45720" cy="3996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style>
                <a:lnRef idx="0"/>
                <a:fillRef idx="0"/>
                <a:effectRef idx="0"/>
                <a:fontRef idx="minor"/>
              </p:style>
            </p:sp>
            <p:sp>
              <p:nvSpPr>
                <p:cNvPr id="930" name="CustomShape 810"/>
                <p:cNvSpPr/>
                <p:nvPr/>
              </p:nvSpPr>
              <p:spPr>
                <a:xfrm>
                  <a:off x="4031640" y="1764360"/>
                  <a:ext cx="21600" cy="1908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style>
                <a:lnRef idx="0"/>
                <a:fillRef idx="0"/>
                <a:effectRef idx="0"/>
                <a:fontRef idx="minor"/>
              </p:style>
            </p:sp>
          </p:grpSp>
          <p:grpSp>
            <p:nvGrpSpPr>
              <p:cNvPr id="931" name="Group 811"/>
              <p:cNvGrpSpPr/>
              <p:nvPr/>
            </p:nvGrpSpPr>
            <p:grpSpPr>
              <a:xfrm>
                <a:off x="4176360" y="1494720"/>
                <a:ext cx="45720" cy="39960"/>
                <a:chOff x="4176360" y="1494720"/>
                <a:chExt cx="45720" cy="39960"/>
              </a:xfrm>
            </p:grpSpPr>
            <p:sp>
              <p:nvSpPr>
                <p:cNvPr id="932" name="CustomShape 812"/>
                <p:cNvSpPr/>
                <p:nvPr/>
              </p:nvSpPr>
              <p:spPr>
                <a:xfrm>
                  <a:off x="4176360" y="1494720"/>
                  <a:ext cx="45720" cy="3996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style>
                <a:lnRef idx="0"/>
                <a:fillRef idx="0"/>
                <a:effectRef idx="0"/>
                <a:fontRef idx="minor"/>
              </p:style>
            </p:sp>
            <p:sp>
              <p:nvSpPr>
                <p:cNvPr id="933" name="CustomShape 813"/>
                <p:cNvSpPr/>
                <p:nvPr/>
              </p:nvSpPr>
              <p:spPr>
                <a:xfrm>
                  <a:off x="4192920" y="1505160"/>
                  <a:ext cx="18360" cy="1908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style>
                <a:lnRef idx="0"/>
                <a:fillRef idx="0"/>
                <a:effectRef idx="0"/>
                <a:fontRef idx="minor"/>
              </p:style>
            </p:sp>
          </p:grpSp>
          <p:grpSp>
            <p:nvGrpSpPr>
              <p:cNvPr id="934" name="Group 814"/>
              <p:cNvGrpSpPr/>
              <p:nvPr/>
            </p:nvGrpSpPr>
            <p:grpSpPr>
              <a:xfrm>
                <a:off x="3995280" y="888840"/>
                <a:ext cx="32760" cy="28800"/>
                <a:chOff x="3995280" y="888840"/>
                <a:chExt cx="32760" cy="28800"/>
              </a:xfrm>
            </p:grpSpPr>
            <p:sp>
              <p:nvSpPr>
                <p:cNvPr id="935" name="CustomShape 815"/>
                <p:cNvSpPr/>
                <p:nvPr/>
              </p:nvSpPr>
              <p:spPr>
                <a:xfrm>
                  <a:off x="3995280" y="888840"/>
                  <a:ext cx="32760" cy="2880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style>
                <a:lnRef idx="0"/>
                <a:fillRef idx="0"/>
                <a:effectRef idx="0"/>
                <a:fontRef idx="minor"/>
              </p:style>
            </p:sp>
            <p:sp>
              <p:nvSpPr>
                <p:cNvPr id="936" name="CustomShape 816"/>
                <p:cNvSpPr/>
                <p:nvPr/>
              </p:nvSpPr>
              <p:spPr>
                <a:xfrm>
                  <a:off x="4008960" y="899280"/>
                  <a:ext cx="9000" cy="792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0" name="Picture 1" descr=""/>
          <p:cNvPicPr/>
          <p:nvPr/>
        </p:nvPicPr>
        <p:blipFill>
          <a:blip r:embed="rId1"/>
          <a:stretch/>
        </p:blipFill>
        <p:spPr>
          <a:xfrm>
            <a:off x="611640" y="922320"/>
            <a:ext cx="7857720" cy="5471640"/>
          </a:xfrm>
          <a:prstGeom prst="rect">
            <a:avLst/>
          </a:prstGeom>
          <a:ln>
            <a:noFill/>
          </a:ln>
        </p:spPr>
      </p:pic>
      <p:sp>
        <p:nvSpPr>
          <p:cNvPr id="1751" name="CustomShape 1"/>
          <p:cNvSpPr/>
          <p:nvPr/>
        </p:nvSpPr>
        <p:spPr>
          <a:xfrm>
            <a:off x="-38160" y="374760"/>
            <a:ext cx="605628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000000"/>
                </a:solidFill>
                <a:uFillTx/>
                <a:latin typeface="Tahoma"/>
                <a:ea typeface="Tahoma"/>
              </a:rPr>
              <a:t>Datos Abiertos (Open Data): Linked Data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CustomShape 1"/>
          <p:cNvSpPr/>
          <p:nvPr/>
        </p:nvSpPr>
        <p:spPr>
          <a:xfrm>
            <a:off x="-38160" y="374760"/>
            <a:ext cx="605628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000000"/>
                </a:solidFill>
                <a:uFillTx/>
                <a:latin typeface="Tahoma"/>
                <a:ea typeface="Tahoma"/>
              </a:rPr>
              <a:t>Datos Abiertos (Open Data): Linked Data</a:t>
            </a:r>
            <a:endParaRPr b="0" lang="en-US" sz="2000" spc="-1" strike="noStrike">
              <a:latin typeface="Arial"/>
            </a:endParaRPr>
          </a:p>
        </p:txBody>
      </p:sp>
      <p:pic>
        <p:nvPicPr>
          <p:cNvPr id="1753" name="Picture 2" descr=""/>
          <p:cNvPicPr/>
          <p:nvPr/>
        </p:nvPicPr>
        <p:blipFill>
          <a:blip r:embed="rId1"/>
          <a:stretch/>
        </p:blipFill>
        <p:spPr>
          <a:xfrm>
            <a:off x="263880" y="1124640"/>
            <a:ext cx="8156520" cy="5378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4" name="CustomShape 1"/>
          <p:cNvSpPr/>
          <p:nvPr/>
        </p:nvSpPr>
        <p:spPr>
          <a:xfrm>
            <a:off x="296640" y="149760"/>
            <a:ext cx="7002000" cy="529920"/>
          </a:xfrm>
          <a:prstGeom prst="rect">
            <a:avLst/>
          </a:prstGeom>
          <a:noFill/>
          <a:ln>
            <a:noFill/>
          </a:ln>
        </p:spPr>
        <p:style>
          <a:lnRef idx="0"/>
          <a:fillRef idx="0"/>
          <a:effectRef idx="0"/>
          <a:fontRef idx="minor"/>
        </p:style>
        <p:txBody>
          <a:bodyPr lIns="0" rIns="0" tIns="24480" bIns="0" anchor="ctr">
            <a:noAutofit/>
          </a:bodyPr>
          <a:p>
            <a:pPr>
              <a:lnSpc>
                <a:spcPct val="100000"/>
              </a:lnSpc>
              <a:tabLst>
                <a:tab algn="l" pos="0"/>
              </a:tabLst>
            </a:pPr>
            <a:r>
              <a:rPr b="0" lang="en-US" sz="2300" spc="-1" strike="noStrike">
                <a:solidFill>
                  <a:srgbClr val="ffc000"/>
                </a:solidFill>
                <a:latin typeface="Raleway"/>
                <a:ea typeface="Arial Unicode MS"/>
              </a:rPr>
              <a:t>The Linking Open Data cloud diagram</a:t>
            </a:r>
            <a:endParaRPr b="0" lang="en-US" sz="2300" spc="-1" strike="noStrike">
              <a:latin typeface="Arial"/>
            </a:endParaRPr>
          </a:p>
        </p:txBody>
      </p:sp>
      <p:pic>
        <p:nvPicPr>
          <p:cNvPr id="1755" name="Imagen 1" descr=""/>
          <p:cNvPicPr/>
          <p:nvPr/>
        </p:nvPicPr>
        <p:blipFill>
          <a:blip r:embed="rId1"/>
          <a:stretch/>
        </p:blipFill>
        <p:spPr>
          <a:xfrm>
            <a:off x="811080" y="680040"/>
            <a:ext cx="7022520" cy="5484960"/>
          </a:xfrm>
          <a:prstGeom prst="rect">
            <a:avLst/>
          </a:prstGeom>
          <a:ln>
            <a:noFill/>
          </a:ln>
        </p:spPr>
      </p:pic>
      <p:sp>
        <p:nvSpPr>
          <p:cNvPr id="1756" name="CustomShape 2"/>
          <p:cNvSpPr/>
          <p:nvPr/>
        </p:nvSpPr>
        <p:spPr>
          <a:xfrm>
            <a:off x="3720240" y="6398280"/>
            <a:ext cx="170352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a:solidFill>
                  <a:srgbClr val="ffffff"/>
                </a:solidFill>
                <a:latin typeface="Arial"/>
                <a:ea typeface="Arial Unicode MS"/>
                <a:hlinkClick r:id="rId2"/>
              </a:rPr>
              <a:t>http://lod-cloud.net/</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7" name="CustomShape 1"/>
          <p:cNvSpPr/>
          <p:nvPr/>
        </p:nvSpPr>
        <p:spPr>
          <a:xfrm>
            <a:off x="-80640" y="374760"/>
            <a:ext cx="59724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d1e3e5"/>
                </a:solidFill>
                <a:uFillTx/>
                <a:latin typeface="Tahoma"/>
                <a:ea typeface="Tahoma"/>
              </a:rPr>
              <a:t>“</a:t>
            </a:r>
            <a:r>
              <a:rPr b="1" lang="es-ES_tradnl" sz="2000" spc="-1" strike="noStrike" u="sng">
                <a:solidFill>
                  <a:srgbClr val="d1e3e5"/>
                </a:solidFill>
                <a:uFillTx/>
                <a:latin typeface="Tahoma"/>
                <a:ea typeface="Tahoma"/>
              </a:rPr>
              <a:t>Otros“ Datos Abiertos: OpenStreetMap</a:t>
            </a:r>
            <a:endParaRPr b="0" lang="en-US" sz="2000" spc="-1" strike="noStrike">
              <a:latin typeface="Arial"/>
            </a:endParaRPr>
          </a:p>
        </p:txBody>
      </p:sp>
      <p:sp>
        <p:nvSpPr>
          <p:cNvPr id="1758" name="CustomShape 2"/>
          <p:cNvSpPr/>
          <p:nvPr/>
        </p:nvSpPr>
        <p:spPr>
          <a:xfrm>
            <a:off x="755640" y="1340640"/>
            <a:ext cx="4571640" cy="30740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s-ES_tradnl" sz="1400" spc="-1" strike="noStrike">
                <a:solidFill>
                  <a:srgbClr val="d1e3e5"/>
                </a:solidFill>
                <a:latin typeface="Arial"/>
                <a:ea typeface="Arial Unicode MS"/>
              </a:rPr>
              <a:t>OpenStreetMap empezó en 2004 el Reino Unido en respuesta a las duras restricciones de copyright del Ordnance Survey.</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_tradnl" sz="1400" spc="-1" strike="noStrike">
                <a:solidFill>
                  <a:srgbClr val="d1e3e5"/>
                </a:solidFill>
                <a:latin typeface="Arial"/>
                <a:ea typeface="Arial Unicode MS"/>
              </a:rPr>
              <a:t>Es un proyecto colaborativo para crear mapas libres y editables.</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_tradnl" sz="1400" spc="-1" strike="noStrike">
                <a:solidFill>
                  <a:srgbClr val="d1e3e5"/>
                </a:solidFill>
                <a:latin typeface="Arial"/>
                <a:ea typeface="Arial Unicode MS"/>
              </a:rPr>
              <a:t>Los mapas se crean utilizando información geográfica capturada con dispositivos GPS móviles, ortofotografías y otras fuentes libres. Esta cartografía, tanto las imágenes creadas como los datos vectoriales almacenados en su base de datos, se distribuye bajo licencia abierta Licencia Abierta de Bases de Datos (en inglés ODbL).(wikipedia)</a:t>
            </a:r>
            <a:endParaRPr b="0" lang="en-US" sz="1400" spc="-1" strike="noStrike">
              <a:latin typeface="Arial"/>
            </a:endParaRPr>
          </a:p>
        </p:txBody>
      </p:sp>
      <p:sp>
        <p:nvSpPr>
          <p:cNvPr id="1759" name="CustomShape 3"/>
          <p:cNvSpPr/>
          <p:nvPr/>
        </p:nvSpPr>
        <p:spPr>
          <a:xfrm>
            <a:off x="5556240" y="4725000"/>
            <a:ext cx="26438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_tradnl" sz="1400" spc="-1" strike="noStrike">
                <a:solidFill>
                  <a:srgbClr val="d1e3e5"/>
                </a:solidFill>
                <a:latin typeface="Arial"/>
                <a:ea typeface="Arial Unicode MS"/>
              </a:rPr>
              <a:t>https://www.openstreetmap.org</a:t>
            </a:r>
            <a:endParaRPr b="0" lang="en-US" sz="1400" spc="-1" strike="noStrike">
              <a:latin typeface="Arial"/>
            </a:endParaRPr>
          </a:p>
        </p:txBody>
      </p:sp>
      <p:pic>
        <p:nvPicPr>
          <p:cNvPr id="1760" name="Picture 4" descr="http://www.galpon.org/sites/www.galpon.org/files/image/miguelbf/256px-openstreetmap_logo.svg.png"/>
          <p:cNvPicPr/>
          <p:nvPr/>
        </p:nvPicPr>
        <p:blipFill>
          <a:blip r:embed="rId1"/>
          <a:stretch/>
        </p:blipFill>
        <p:spPr>
          <a:xfrm>
            <a:off x="5868000" y="2133000"/>
            <a:ext cx="2437920" cy="24379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1" name="CustomShape 1"/>
          <p:cNvSpPr/>
          <p:nvPr/>
        </p:nvSpPr>
        <p:spPr>
          <a:xfrm>
            <a:off x="-80640" y="374760"/>
            <a:ext cx="59724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d1e3e5"/>
                </a:solidFill>
                <a:uFillTx/>
                <a:latin typeface="Tahoma"/>
                <a:ea typeface="Tahoma"/>
              </a:rPr>
              <a:t>“</a:t>
            </a:r>
            <a:r>
              <a:rPr b="1" lang="es-ES_tradnl" sz="2000" spc="-1" strike="noStrike" u="sng">
                <a:solidFill>
                  <a:srgbClr val="d1e3e5"/>
                </a:solidFill>
                <a:uFillTx/>
                <a:latin typeface="Tahoma"/>
                <a:ea typeface="Tahoma"/>
              </a:rPr>
              <a:t>Otros“ Datos Abiertos: OpenStreetMap</a:t>
            </a:r>
            <a:endParaRPr b="0" lang="en-US" sz="2000" spc="-1" strike="noStrike">
              <a:latin typeface="Arial"/>
            </a:endParaRPr>
          </a:p>
        </p:txBody>
      </p:sp>
      <p:pic>
        <p:nvPicPr>
          <p:cNvPr id="1762" name="Picture 1" descr=""/>
          <p:cNvPicPr/>
          <p:nvPr/>
        </p:nvPicPr>
        <p:blipFill>
          <a:blip r:embed="rId1"/>
          <a:stretch/>
        </p:blipFill>
        <p:spPr>
          <a:xfrm>
            <a:off x="4378680" y="2709000"/>
            <a:ext cx="4114440" cy="3114360"/>
          </a:xfrm>
          <a:prstGeom prst="rect">
            <a:avLst/>
          </a:prstGeom>
          <a:ln>
            <a:noFill/>
          </a:ln>
        </p:spPr>
      </p:pic>
      <p:pic>
        <p:nvPicPr>
          <p:cNvPr id="1763" name="Picture 2" descr=""/>
          <p:cNvPicPr/>
          <p:nvPr/>
        </p:nvPicPr>
        <p:blipFill>
          <a:blip r:embed="rId2"/>
          <a:stretch/>
        </p:blipFill>
        <p:spPr>
          <a:xfrm>
            <a:off x="263880" y="2709000"/>
            <a:ext cx="3897000" cy="3114360"/>
          </a:xfrm>
          <a:prstGeom prst="rect">
            <a:avLst/>
          </a:prstGeom>
          <a:ln>
            <a:noFill/>
          </a:ln>
        </p:spPr>
      </p:pic>
      <p:sp>
        <p:nvSpPr>
          <p:cNvPr id="1764" name="CustomShape 2"/>
          <p:cNvSpPr/>
          <p:nvPr/>
        </p:nvSpPr>
        <p:spPr>
          <a:xfrm>
            <a:off x="3185640" y="1124640"/>
            <a:ext cx="244872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 sz="1400" spc="-1" strike="noStrike">
                <a:solidFill>
                  <a:srgbClr val="d1e3e5"/>
                </a:solidFill>
                <a:latin typeface="Arial"/>
                <a:ea typeface="Arial Unicode MS"/>
              </a:rPr>
              <a:t>Terremoto de Haití de 2010</a:t>
            </a:r>
            <a:endParaRPr b="0" lang="en-US" sz="1400" spc="-1" strike="noStrike">
              <a:latin typeface="Arial"/>
            </a:endParaRPr>
          </a:p>
        </p:txBody>
      </p:sp>
      <p:sp>
        <p:nvSpPr>
          <p:cNvPr id="1765" name="CustomShape 3"/>
          <p:cNvSpPr/>
          <p:nvPr/>
        </p:nvSpPr>
        <p:spPr>
          <a:xfrm>
            <a:off x="1902960" y="5877360"/>
            <a:ext cx="6184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_tradnl" sz="1400" spc="-1" strike="noStrike">
                <a:solidFill>
                  <a:srgbClr val="000000"/>
                </a:solidFill>
                <a:latin typeface="Arial"/>
                <a:ea typeface="Arial Unicode MS"/>
              </a:rPr>
              <a:t>antes</a:t>
            </a:r>
            <a:endParaRPr b="0" lang="en-US" sz="1400" spc="-1" strike="noStrike">
              <a:latin typeface="Arial"/>
            </a:endParaRPr>
          </a:p>
        </p:txBody>
      </p:sp>
      <p:sp>
        <p:nvSpPr>
          <p:cNvPr id="1766" name="CustomShape 4"/>
          <p:cNvSpPr/>
          <p:nvPr/>
        </p:nvSpPr>
        <p:spPr>
          <a:xfrm>
            <a:off x="6085800" y="5897880"/>
            <a:ext cx="8560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_tradnl" sz="1400" spc="-1" strike="noStrike">
                <a:solidFill>
                  <a:srgbClr val="000000"/>
                </a:solidFill>
                <a:latin typeface="Arial"/>
                <a:ea typeface="Arial Unicode MS"/>
              </a:rPr>
              <a:t>después</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62"/>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7" name="CustomShape 1"/>
          <p:cNvSpPr/>
          <p:nvPr/>
        </p:nvSpPr>
        <p:spPr>
          <a:xfrm>
            <a:off x="-187920" y="374760"/>
            <a:ext cx="59724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d1e3e5"/>
                </a:solidFill>
                <a:uFillTx/>
                <a:latin typeface="Righteous"/>
                <a:ea typeface="Tahoma"/>
              </a:rPr>
              <a:t>“</a:t>
            </a:r>
            <a:r>
              <a:rPr b="1" lang="es-ES_tradnl" sz="2000" spc="-1" strike="noStrike" u="sng">
                <a:solidFill>
                  <a:srgbClr val="d1e3e5"/>
                </a:solidFill>
                <a:uFillTx/>
                <a:latin typeface="Righteous"/>
                <a:ea typeface="Tahoma"/>
              </a:rPr>
              <a:t>Otros“ Datos Abiertos: OpenStreetMap</a:t>
            </a:r>
            <a:endParaRPr b="0" lang="en-US" sz="2000" spc="-1" strike="noStrike">
              <a:latin typeface="Arial"/>
            </a:endParaRPr>
          </a:p>
        </p:txBody>
      </p:sp>
      <p:sp>
        <p:nvSpPr>
          <p:cNvPr id="1768" name="CustomShape 2"/>
          <p:cNvSpPr/>
          <p:nvPr/>
        </p:nvSpPr>
        <p:spPr>
          <a:xfrm>
            <a:off x="585000" y="1340640"/>
            <a:ext cx="8424720" cy="26478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s-ES_tradnl" sz="1400" spc="-1" strike="noStrike">
                <a:solidFill>
                  <a:srgbClr val="d1e3e5"/>
                </a:solidFill>
                <a:latin typeface="Righteous"/>
                <a:ea typeface="Tahoma"/>
              </a:rPr>
              <a:t>Cualquier dato de OSM puede ser descargado y reutilizado</a:t>
            </a:r>
            <a:endParaRPr b="0" lang="en-US" sz="1400" spc="-1" strike="noStrike">
              <a:latin typeface="Arial"/>
            </a:endParaRPr>
          </a:p>
          <a:p>
            <a:pPr marL="285840" indent="-285480">
              <a:lnSpc>
                <a:spcPct val="100000"/>
              </a:lnSpc>
              <a:buClr>
                <a:srgbClr val="000000"/>
              </a:buClr>
              <a:buFont typeface="Arial"/>
              <a:buChar char="•"/>
            </a:pPr>
            <a:r>
              <a:rPr b="0" lang="es-ES_tradnl" sz="1400" spc="-1" strike="noStrike">
                <a:solidFill>
                  <a:srgbClr val="d1e3e5"/>
                </a:solidFill>
                <a:latin typeface="Righteous"/>
                <a:ea typeface="Tahoma"/>
              </a:rPr>
              <a:t>Cobertura mundial</a:t>
            </a:r>
            <a:endParaRPr b="0" lang="en-US" sz="1400" spc="-1" strike="noStrike">
              <a:latin typeface="Arial"/>
            </a:endParaRPr>
          </a:p>
          <a:p>
            <a:pPr marL="285840" indent="-285480">
              <a:lnSpc>
                <a:spcPct val="100000"/>
              </a:lnSpc>
              <a:buClr>
                <a:srgbClr val="000000"/>
              </a:buClr>
              <a:buFont typeface="Arial"/>
              <a:buChar char="•"/>
            </a:pPr>
            <a:r>
              <a:rPr b="0" lang="es-ES_tradnl" sz="1400" spc="-1" strike="noStrike">
                <a:solidFill>
                  <a:srgbClr val="d1e3e5"/>
                </a:solidFill>
                <a:latin typeface="Righteous"/>
                <a:ea typeface="Tahoma"/>
              </a:rPr>
              <a:t>Muchas empresas  han creado un modelo de negocio basado en estos datos.</a:t>
            </a:r>
            <a:endParaRPr b="0" lang="en-US" sz="1400" spc="-1" strike="noStrike">
              <a:latin typeface="Arial"/>
            </a:endParaRPr>
          </a:p>
          <a:p>
            <a:pPr marL="285840" indent="-285480">
              <a:lnSpc>
                <a:spcPct val="100000"/>
              </a:lnSpc>
              <a:buClr>
                <a:srgbClr val="000000"/>
              </a:buClr>
              <a:buFont typeface="Arial"/>
              <a:buChar char="•"/>
            </a:pPr>
            <a:r>
              <a:rPr b="0" lang="es-ES_tradnl" sz="1400" spc="-1" strike="noStrike">
                <a:solidFill>
                  <a:srgbClr val="d1e3e5"/>
                </a:solidFill>
                <a:latin typeface="Righteous"/>
                <a:ea typeface="Tahoma"/>
              </a:rPr>
              <a:t>Modelo de datos flexible</a:t>
            </a:r>
            <a:endParaRPr b="0" lang="en-US" sz="1400" spc="-1" strike="noStrike">
              <a:latin typeface="Arial"/>
            </a:endParaRPr>
          </a:p>
          <a:p>
            <a:pPr lvl="1" marL="743040" indent="-285480">
              <a:lnSpc>
                <a:spcPct val="100000"/>
              </a:lnSpc>
              <a:buClr>
                <a:srgbClr val="000000"/>
              </a:buClr>
              <a:buFont typeface="Arial"/>
              <a:buChar char="•"/>
            </a:pPr>
            <a:r>
              <a:rPr b="0" lang="es-ES_tradnl" sz="1400" spc="-1" strike="noStrike">
                <a:solidFill>
                  <a:srgbClr val="d1e3e5"/>
                </a:solidFill>
                <a:latin typeface="Righteous"/>
                <a:ea typeface="Tahoma"/>
              </a:rPr>
              <a:t>Los </a:t>
            </a:r>
            <a:r>
              <a:rPr b="1" lang="es-ES_tradnl" sz="1400" spc="-1" strike="noStrike">
                <a:solidFill>
                  <a:srgbClr val="d1e3e5"/>
                </a:solidFill>
                <a:latin typeface="Righteous"/>
                <a:ea typeface="Tahoma"/>
              </a:rPr>
              <a:t>nodos</a:t>
            </a:r>
            <a:r>
              <a:rPr b="0" lang="es-ES_tradnl" sz="1400" spc="-1" strike="noStrike">
                <a:solidFill>
                  <a:srgbClr val="d1e3e5"/>
                </a:solidFill>
                <a:latin typeface="Righteous"/>
                <a:ea typeface="Tahoma"/>
              </a:rPr>
              <a:t> (</a:t>
            </a:r>
            <a:r>
              <a:rPr b="0" i="1" lang="es-ES_tradnl" sz="1400" spc="-1" strike="noStrike">
                <a:solidFill>
                  <a:srgbClr val="d1e3e5"/>
                </a:solidFill>
                <a:latin typeface="Righteous"/>
                <a:ea typeface="Tahoma"/>
              </a:rPr>
              <a:t>nodes</a:t>
            </a:r>
            <a:r>
              <a:rPr b="0" lang="es-ES_tradnl" sz="1400" spc="-1" strike="noStrike">
                <a:solidFill>
                  <a:srgbClr val="d1e3e5"/>
                </a:solidFill>
                <a:latin typeface="Righteous"/>
                <a:ea typeface="Tahoma"/>
              </a:rPr>
              <a:t>). Son puntos que recogen una posición geográfica dada.</a:t>
            </a:r>
            <a:endParaRPr b="0" lang="en-US" sz="1400" spc="-1" strike="noStrike">
              <a:latin typeface="Arial"/>
            </a:endParaRPr>
          </a:p>
          <a:p>
            <a:pPr lvl="1" marL="743040" indent="-285480">
              <a:lnSpc>
                <a:spcPct val="100000"/>
              </a:lnSpc>
              <a:buClr>
                <a:srgbClr val="000000"/>
              </a:buClr>
              <a:buFont typeface="Arial"/>
              <a:buChar char="•"/>
            </a:pPr>
            <a:r>
              <a:rPr b="0" lang="es-ES_tradnl" sz="1400" spc="-1" strike="noStrike">
                <a:solidFill>
                  <a:srgbClr val="d1e3e5"/>
                </a:solidFill>
                <a:latin typeface="Righteous"/>
                <a:ea typeface="Tahoma"/>
              </a:rPr>
              <a:t>Las </a:t>
            </a:r>
            <a:r>
              <a:rPr b="1" lang="es-ES_tradnl" sz="1400" spc="-1" strike="noStrike">
                <a:solidFill>
                  <a:srgbClr val="d1e3e5"/>
                </a:solidFill>
                <a:latin typeface="Righteous"/>
                <a:ea typeface="Tahoma"/>
              </a:rPr>
              <a:t>vías</a:t>
            </a:r>
            <a:r>
              <a:rPr b="0" lang="es-ES_tradnl" sz="1400" spc="-1" strike="noStrike">
                <a:solidFill>
                  <a:srgbClr val="d1e3e5"/>
                </a:solidFill>
                <a:latin typeface="Righteous"/>
                <a:ea typeface="Tahoma"/>
              </a:rPr>
              <a:t> (</a:t>
            </a:r>
            <a:r>
              <a:rPr b="0" i="1" lang="es-ES_tradnl" sz="1400" spc="-1" strike="noStrike">
                <a:solidFill>
                  <a:srgbClr val="d1e3e5"/>
                </a:solidFill>
                <a:latin typeface="Righteous"/>
                <a:ea typeface="Tahoma"/>
              </a:rPr>
              <a:t>ways</a:t>
            </a:r>
            <a:r>
              <a:rPr b="0" lang="es-ES_tradnl" sz="1400" spc="-1" strike="noStrike">
                <a:solidFill>
                  <a:srgbClr val="d1e3e5"/>
                </a:solidFill>
                <a:latin typeface="Righteous"/>
                <a:ea typeface="Tahoma"/>
              </a:rPr>
              <a:t>). Son una lista ordenada de nodos que representa una linia opoligono(cuando una polilínea empieza y finaliza en el mismo punto).</a:t>
            </a:r>
            <a:endParaRPr b="0" lang="en-US" sz="1400" spc="-1" strike="noStrike">
              <a:latin typeface="Arial"/>
            </a:endParaRPr>
          </a:p>
          <a:p>
            <a:pPr lvl="1" marL="743040" indent="-285480">
              <a:lnSpc>
                <a:spcPct val="100000"/>
              </a:lnSpc>
              <a:buClr>
                <a:srgbClr val="000000"/>
              </a:buClr>
              <a:buFont typeface="Arial"/>
              <a:buChar char="•"/>
            </a:pPr>
            <a:r>
              <a:rPr b="0" lang="es-ES_tradnl" sz="1400" spc="-1" strike="noStrike">
                <a:solidFill>
                  <a:srgbClr val="d1e3e5"/>
                </a:solidFill>
                <a:latin typeface="Righteous"/>
                <a:ea typeface="Tahoma"/>
              </a:rPr>
              <a:t>Las </a:t>
            </a:r>
            <a:r>
              <a:rPr b="1" lang="es-ES_tradnl" sz="1400" spc="-1" strike="noStrike">
                <a:solidFill>
                  <a:srgbClr val="d1e3e5"/>
                </a:solidFill>
                <a:latin typeface="Righteous"/>
                <a:ea typeface="Tahoma"/>
              </a:rPr>
              <a:t>relaciones</a:t>
            </a:r>
            <a:r>
              <a:rPr b="0" lang="es-ES_tradnl" sz="1400" spc="-1" strike="noStrike">
                <a:solidFill>
                  <a:srgbClr val="d1e3e5"/>
                </a:solidFill>
                <a:latin typeface="Righteous"/>
                <a:ea typeface="Tahoma"/>
              </a:rPr>
              <a:t> (</a:t>
            </a:r>
            <a:r>
              <a:rPr b="0" i="1" lang="es-ES_tradnl" sz="1400" spc="-1" strike="noStrike">
                <a:solidFill>
                  <a:srgbClr val="d1e3e5"/>
                </a:solidFill>
                <a:latin typeface="Righteous"/>
                <a:ea typeface="Tahoma"/>
              </a:rPr>
              <a:t>relations</a:t>
            </a:r>
            <a:r>
              <a:rPr b="0" lang="es-ES_tradnl" sz="1400" spc="-1" strike="noStrike">
                <a:solidFill>
                  <a:srgbClr val="d1e3e5"/>
                </a:solidFill>
                <a:latin typeface="Righteous"/>
                <a:ea typeface="Tahoma"/>
              </a:rPr>
              <a:t>). Son grupos de nodos, vías y otras relaciones a las que se pueden asignar determinadas propiedades comunes. </a:t>
            </a:r>
            <a:endParaRPr b="0" lang="en-US" sz="1400" spc="-1" strike="noStrike">
              <a:latin typeface="Arial"/>
            </a:endParaRPr>
          </a:p>
          <a:p>
            <a:pPr lvl="1" marL="743040" indent="-285480">
              <a:lnSpc>
                <a:spcPct val="100000"/>
              </a:lnSpc>
              <a:buClr>
                <a:srgbClr val="000000"/>
              </a:buClr>
              <a:buFont typeface="Arial"/>
              <a:buChar char="•"/>
            </a:pPr>
            <a:r>
              <a:rPr b="0" lang="es-ES_tradnl" sz="1400" spc="-1" strike="noStrike">
                <a:solidFill>
                  <a:srgbClr val="d1e3e5"/>
                </a:solidFill>
                <a:latin typeface="Righteous"/>
                <a:ea typeface="Tahoma"/>
              </a:rPr>
              <a:t>Las </a:t>
            </a:r>
            <a:r>
              <a:rPr b="1" lang="es-ES_tradnl" sz="1400" spc="-1" strike="noStrike">
                <a:solidFill>
                  <a:srgbClr val="d1e3e5"/>
                </a:solidFill>
                <a:latin typeface="Righteous"/>
                <a:ea typeface="Tahoma"/>
              </a:rPr>
              <a:t>etiquetas</a:t>
            </a:r>
            <a:r>
              <a:rPr b="0" lang="es-ES_tradnl" sz="1400" spc="-1" strike="noStrike">
                <a:solidFill>
                  <a:srgbClr val="d1e3e5"/>
                </a:solidFill>
                <a:latin typeface="Righteous"/>
                <a:ea typeface="Tahoma"/>
              </a:rPr>
              <a:t> (</a:t>
            </a:r>
            <a:r>
              <a:rPr b="0" i="1" lang="es-ES_tradnl" sz="1400" spc="-1" strike="noStrike">
                <a:solidFill>
                  <a:srgbClr val="d1e3e5"/>
                </a:solidFill>
                <a:latin typeface="Righteous"/>
                <a:ea typeface="Tahoma"/>
              </a:rPr>
              <a:t>tags</a:t>
            </a:r>
            <a:r>
              <a:rPr b="0" lang="es-ES_tradnl" sz="1400" spc="-1" strike="noStrike">
                <a:solidFill>
                  <a:srgbClr val="d1e3e5"/>
                </a:solidFill>
                <a:latin typeface="Righteous"/>
                <a:ea typeface="Tahoma"/>
              </a:rPr>
              <a:t>). Se pueden asignar a nodos, caminos o relaciones y constan de una clave (</a:t>
            </a:r>
            <a:r>
              <a:rPr b="0" i="1" lang="es-ES_tradnl" sz="1400" spc="-1" strike="noStrike">
                <a:solidFill>
                  <a:srgbClr val="d1e3e5"/>
                </a:solidFill>
                <a:latin typeface="Righteous"/>
                <a:ea typeface="Tahoma"/>
              </a:rPr>
              <a:t>key</a:t>
            </a:r>
            <a:r>
              <a:rPr b="0" lang="es-ES_tradnl" sz="1400" spc="-1" strike="noStrike">
                <a:solidFill>
                  <a:srgbClr val="d1e3e5"/>
                </a:solidFill>
                <a:latin typeface="Righteous"/>
                <a:ea typeface="Tahoma"/>
              </a:rPr>
              <a:t>) y de un valor (</a:t>
            </a:r>
            <a:r>
              <a:rPr b="0" i="1" lang="es-ES_tradnl" sz="1400" spc="-1" strike="noStrike">
                <a:solidFill>
                  <a:srgbClr val="d1e3e5"/>
                </a:solidFill>
                <a:latin typeface="Righteous"/>
                <a:ea typeface="Tahoma"/>
              </a:rPr>
              <a:t>value</a:t>
            </a:r>
            <a:r>
              <a:rPr b="0" lang="es-ES_tradnl" sz="1400" spc="-1" strike="noStrike">
                <a:solidFill>
                  <a:srgbClr val="d1e3e5"/>
                </a:solidFill>
                <a:latin typeface="Righteous"/>
                <a:ea typeface="Tahoma"/>
              </a:rPr>
              <a:t>). Por ejemplo: highway=trunk</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9" name="CustomShape 1"/>
          <p:cNvSpPr/>
          <p:nvPr/>
        </p:nvSpPr>
        <p:spPr>
          <a:xfrm>
            <a:off x="1243440" y="1813320"/>
            <a:ext cx="6320160" cy="1614240"/>
          </a:xfrm>
          <a:prstGeom prst="rect">
            <a:avLst/>
          </a:prstGeom>
          <a:solidFill>
            <a:schemeClr val="accent4">
              <a:lumMod val="50000"/>
            </a:schemeClr>
          </a:solidFill>
          <a:ln>
            <a:solidFill>
              <a:schemeClr val="tx2">
                <a:lumMod val="75000"/>
              </a:schemeClr>
            </a:solidFill>
          </a:ln>
        </p:spPr>
        <p:style>
          <a:lnRef idx="0"/>
          <a:fillRef idx="0"/>
          <a:effectRef idx="0"/>
          <a:fontRef idx="minor"/>
        </p:style>
        <p:txBody>
          <a:bodyPr lIns="90000" rIns="90000" tIns="45000" bIns="45000">
            <a:spAutoFit/>
          </a:bodyPr>
          <a:p>
            <a:pPr>
              <a:lnSpc>
                <a:spcPct val="100000"/>
              </a:lnSpc>
            </a:pPr>
            <a:r>
              <a:rPr b="0" lang="es-ES_tradnl" sz="1800" spc="-1" strike="noStrike">
                <a:solidFill>
                  <a:srgbClr val="d1e3e5"/>
                </a:solidFill>
                <a:latin typeface="Righteous"/>
                <a:ea typeface="Arial Unicode MS"/>
              </a:rPr>
              <a:t>Muchos servicios y/o información relativa a Smart City, son expuestos  cómo OpenData  (Datos Abiertos) en portales de administraciones públicas.</a:t>
            </a:r>
            <a:endParaRPr b="0" lang="en-US" sz="1800" spc="-1" strike="noStrike">
              <a:latin typeface="Arial"/>
            </a:endParaRPr>
          </a:p>
          <a:p>
            <a:pPr>
              <a:lnSpc>
                <a:spcPct val="100000"/>
              </a:lnSpc>
            </a:pPr>
            <a:r>
              <a:rPr b="0" lang="es-ES_tradnl" sz="1800" spc="-1" strike="noStrike">
                <a:solidFill>
                  <a:srgbClr val="d1e3e5"/>
                </a:solidFill>
                <a:latin typeface="Righteous"/>
                <a:ea typeface="Arial Unicode MS"/>
              </a:rPr>
              <a:t>Son las llamada </a:t>
            </a:r>
            <a:r>
              <a:rPr b="0" lang="es-ES_tradnl" sz="2800" spc="-1" strike="noStrike">
                <a:solidFill>
                  <a:srgbClr val="ffffff"/>
                </a:solidFill>
                <a:latin typeface="Righteous"/>
                <a:ea typeface="Arial Unicode MS"/>
              </a:rPr>
              <a:t>“Plataformas </a:t>
            </a:r>
            <a:r>
              <a:rPr b="0" lang="es-ES_tradnl" sz="1800" spc="-1" strike="noStrike">
                <a:solidFill>
                  <a:srgbClr val="d1e3e5"/>
                </a:solidFill>
                <a:latin typeface="Righteous"/>
                <a:ea typeface="Arial Unicode MS"/>
              </a:rPr>
              <a:t>“ para la publicación y gestión de OpenData</a:t>
            </a:r>
            <a:endParaRPr b="0" lang="en-US" sz="1800" spc="-1" strike="noStrike">
              <a:latin typeface="Arial"/>
            </a:endParaRPr>
          </a:p>
        </p:txBody>
      </p:sp>
      <p:sp>
        <p:nvSpPr>
          <p:cNvPr id="1770" name="CustomShape 2"/>
          <p:cNvSpPr/>
          <p:nvPr/>
        </p:nvSpPr>
        <p:spPr>
          <a:xfrm>
            <a:off x="-21240" y="374760"/>
            <a:ext cx="41742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400" spc="-1" strike="noStrike" u="sng">
                <a:solidFill>
                  <a:srgbClr val="ffffff"/>
                </a:solidFill>
                <a:uFillTx/>
                <a:latin typeface="Righteous"/>
                <a:ea typeface="Tahoma"/>
              </a:rPr>
              <a:t>Conceptos (Open 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1" name="Shape 259" descr=""/>
          <p:cNvPicPr/>
          <p:nvPr/>
        </p:nvPicPr>
        <p:blipFill>
          <a:blip r:embed="rId1"/>
          <a:stretch/>
        </p:blipFill>
        <p:spPr>
          <a:xfrm>
            <a:off x="473040" y="1025280"/>
            <a:ext cx="8553240" cy="3614760"/>
          </a:xfrm>
          <a:prstGeom prst="rect">
            <a:avLst/>
          </a:prstGeom>
          <a:ln>
            <a:noFill/>
          </a:ln>
        </p:spPr>
      </p:pic>
      <p:sp>
        <p:nvSpPr>
          <p:cNvPr id="1772" name="CustomShape 1"/>
          <p:cNvSpPr/>
          <p:nvPr/>
        </p:nvSpPr>
        <p:spPr>
          <a:xfrm>
            <a:off x="1074600" y="4958640"/>
            <a:ext cx="7207200" cy="817920"/>
          </a:xfrm>
          <a:prstGeom prst="rect">
            <a:avLst/>
          </a:prstGeom>
          <a:solidFill>
            <a:schemeClr val="accent4">
              <a:lumMod val="50000"/>
            </a:schemeClr>
          </a:solidFill>
          <a:ln>
            <a:solidFill>
              <a:schemeClr val="tx2">
                <a:lumMod val="75000"/>
              </a:schemeClr>
            </a:solidFill>
          </a:ln>
          <a:effectLst>
            <a:outerShdw algn="tl" blurRad="50800" dir="2700000" dist="37674" rotWithShape="0">
              <a:srgbClr val="000000">
                <a:alpha val="40000"/>
              </a:srgbClr>
            </a:outerShdw>
          </a:effectLst>
        </p:spPr>
        <p:style>
          <a:lnRef idx="0"/>
          <a:fillRef idx="0"/>
          <a:effectRef idx="0"/>
          <a:fontRef idx="minor"/>
        </p:style>
        <p:txBody>
          <a:bodyPr>
            <a:noAutofit/>
          </a:bodyPr>
          <a:p>
            <a:pPr>
              <a:lnSpc>
                <a:spcPct val="100000"/>
              </a:lnSpc>
              <a:tabLst>
                <a:tab algn="l" pos="0"/>
              </a:tabLst>
            </a:pPr>
            <a:r>
              <a:rPr b="0" lang="es-ES" sz="1600" spc="-1" strike="noStrike">
                <a:solidFill>
                  <a:srgbClr val="d7ebed"/>
                </a:solidFill>
                <a:latin typeface="Arial"/>
                <a:ea typeface="Arial Unicode MS"/>
              </a:rPr>
              <a:t>Las nuevas Plataformas de publicación OpenData equilibran la barra entre los esfuerzos entre  representar/exponer y consumir/reutilizar.</a:t>
            </a:r>
            <a:endParaRPr b="0" lang="en-US" sz="1600" spc="-1" strike="noStrike">
              <a:latin typeface="Arial"/>
            </a:endParaRPr>
          </a:p>
        </p:txBody>
      </p:sp>
      <p:sp>
        <p:nvSpPr>
          <p:cNvPr id="1773" name="CustomShape 2"/>
          <p:cNvSpPr/>
          <p:nvPr/>
        </p:nvSpPr>
        <p:spPr>
          <a:xfrm>
            <a:off x="2137320" y="6132960"/>
            <a:ext cx="2216880" cy="536760"/>
          </a:xfrm>
          <a:prstGeom prst="cube">
            <a:avLst>
              <a:gd name="adj" fmla="val 25000"/>
            </a:avLst>
          </a:prstGeom>
          <a:solidFill>
            <a:srgbClr val="00b0f0"/>
          </a:solidFill>
          <a:ln w="25560">
            <a:solidFill>
              <a:srgbClr val="0070c0"/>
            </a:solidFill>
            <a:round/>
          </a:ln>
        </p:spPr>
        <p:style>
          <a:lnRef idx="0"/>
          <a:fillRef idx="0"/>
          <a:effectRef idx="0"/>
          <a:fontRef idx="minor"/>
        </p:style>
      </p:sp>
      <p:sp>
        <p:nvSpPr>
          <p:cNvPr id="1774" name="CustomShape 3"/>
          <p:cNvSpPr/>
          <p:nvPr/>
        </p:nvSpPr>
        <p:spPr>
          <a:xfrm>
            <a:off x="4198680" y="6132960"/>
            <a:ext cx="2216880" cy="536760"/>
          </a:xfrm>
          <a:prstGeom prst="cube">
            <a:avLst>
              <a:gd name="adj" fmla="val 25000"/>
            </a:avLst>
          </a:prstGeom>
          <a:solidFill>
            <a:srgbClr val="ffc000"/>
          </a:solidFill>
          <a:ln w="25560">
            <a:solidFill>
              <a:srgbClr val="ba7c2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5" name="CustomShape 1"/>
          <p:cNvSpPr/>
          <p:nvPr/>
        </p:nvSpPr>
        <p:spPr>
          <a:xfrm>
            <a:off x="4648320" y="507960"/>
            <a:ext cx="4093560" cy="461520"/>
          </a:xfrm>
          <a:prstGeom prst="rect">
            <a:avLst/>
          </a:prstGeom>
          <a:noFill/>
          <a:ln>
            <a:noFill/>
          </a:ln>
        </p:spPr>
        <p:style>
          <a:lnRef idx="0"/>
          <a:fillRef idx="0"/>
          <a:effectRef idx="0"/>
          <a:fontRef idx="minor"/>
        </p:style>
        <p:txBody>
          <a:bodyPr>
            <a:noAutofit/>
          </a:bodyPr>
          <a:p>
            <a:pPr>
              <a:lnSpc>
                <a:spcPct val="100000"/>
              </a:lnSpc>
            </a:pPr>
            <a:r>
              <a:rPr b="1" lang="es-ES" sz="1600" spc="-1" strike="noStrike">
                <a:solidFill>
                  <a:srgbClr val="d7ebed"/>
                </a:solidFill>
                <a:latin typeface="Righteous"/>
                <a:ea typeface="Arial Unicode MS"/>
              </a:rPr>
              <a:t>Arquitectura Plataformas de publicación </a:t>
            </a:r>
            <a:endParaRPr b="0" lang="en-US" sz="1600" spc="-1" strike="noStrike">
              <a:latin typeface="Arial"/>
            </a:endParaRPr>
          </a:p>
        </p:txBody>
      </p:sp>
      <p:sp>
        <p:nvSpPr>
          <p:cNvPr id="1776" name="CustomShape 2"/>
          <p:cNvSpPr/>
          <p:nvPr/>
        </p:nvSpPr>
        <p:spPr>
          <a:xfrm>
            <a:off x="559440" y="1659240"/>
            <a:ext cx="2114280" cy="2731320"/>
          </a:xfrm>
          <a:prstGeom prst="flowChartMagneticDisk">
            <a:avLst/>
          </a:prstGeom>
          <a:solidFill>
            <a:srgbClr val="00b0f0"/>
          </a:solidFill>
          <a:ln w="25560">
            <a:solidFill>
              <a:srgbClr val="ba7c2e"/>
            </a:solidFill>
            <a:round/>
          </a:ln>
        </p:spPr>
        <p:style>
          <a:lnRef idx="0"/>
          <a:fillRef idx="0"/>
          <a:effectRef idx="0"/>
          <a:fontRef idx="minor"/>
        </p:style>
        <p:txBody>
          <a:bodyPr anchor="ctr">
            <a:noAutofit/>
          </a:bodyPr>
          <a:p>
            <a:pPr algn="ctr">
              <a:lnSpc>
                <a:spcPct val="100000"/>
              </a:lnSpc>
              <a:tabLst>
                <a:tab algn="l" pos="0"/>
              </a:tabLst>
            </a:pPr>
            <a:r>
              <a:rPr b="1" lang="es-ES" sz="1400" spc="-1" strike="noStrike">
                <a:solidFill>
                  <a:srgbClr val="d7ebed"/>
                </a:solidFill>
                <a:latin typeface="Righteous"/>
                <a:ea typeface="Arial"/>
              </a:rPr>
              <a:t>Back-End</a:t>
            </a:r>
            <a:endParaRPr b="0" lang="en-US" sz="1400" spc="-1" strike="noStrike">
              <a:latin typeface="Arial"/>
            </a:endParaRPr>
          </a:p>
          <a:p>
            <a:pPr algn="ctr">
              <a:lnSpc>
                <a:spcPct val="100000"/>
              </a:lnSpc>
              <a:tabLst>
                <a:tab algn="l" pos="0"/>
              </a:tabLst>
            </a:pPr>
            <a:endParaRPr b="0" lang="en-US" sz="1400" spc="-1" strike="noStrike">
              <a:latin typeface="Arial"/>
            </a:endParaRPr>
          </a:p>
          <a:p>
            <a:pPr algn="ctr">
              <a:lnSpc>
                <a:spcPct val="100000"/>
              </a:lnSpc>
              <a:tabLst>
                <a:tab algn="l" pos="0"/>
              </a:tabLst>
            </a:pPr>
            <a:r>
              <a:rPr b="1" lang="es-ES" sz="1400" spc="-1" strike="noStrike">
                <a:solidFill>
                  <a:srgbClr val="d7ebed"/>
                </a:solidFill>
                <a:latin typeface="Righteous"/>
                <a:ea typeface="Arial"/>
              </a:rPr>
              <a:t>Modelo i estructura BBDD</a:t>
            </a:r>
            <a:endParaRPr b="0" lang="en-US" sz="1400" spc="-1" strike="noStrike">
              <a:latin typeface="Arial"/>
            </a:endParaRPr>
          </a:p>
        </p:txBody>
      </p:sp>
      <p:sp>
        <p:nvSpPr>
          <p:cNvPr id="1777" name="CustomShape 3"/>
          <p:cNvSpPr/>
          <p:nvPr/>
        </p:nvSpPr>
        <p:spPr>
          <a:xfrm>
            <a:off x="244800" y="4535280"/>
            <a:ext cx="2571120" cy="1696680"/>
          </a:xfrm>
          <a:prstGeom prst="rect">
            <a:avLst/>
          </a:prstGeom>
          <a:solidFill>
            <a:schemeClr val="accent4">
              <a:lumMod val="50000"/>
            </a:schemeClr>
          </a:solidFill>
          <a:ln>
            <a:noFill/>
          </a:ln>
          <a:effectLst>
            <a:outerShdw algn="tl" blurRad="50800" dir="2700000" dist="37674" rotWithShape="0">
              <a:srgbClr val="000000">
                <a:alpha val="40000"/>
              </a:srgbClr>
            </a:outerShdw>
          </a:effectLst>
        </p:spPr>
        <p:style>
          <a:lnRef idx="0"/>
          <a:fillRef idx="0"/>
          <a:effectRef idx="0"/>
          <a:fontRef idx="minor"/>
        </p:style>
        <p:txBody>
          <a:bodyPr>
            <a:noAutofit/>
          </a:bodyPr>
          <a:p>
            <a:pPr>
              <a:lnSpc>
                <a:spcPct val="100000"/>
              </a:lnSpc>
              <a:tabLst>
                <a:tab algn="l" pos="0"/>
              </a:tabLst>
            </a:pPr>
            <a:r>
              <a:rPr b="0" lang="es-ES" sz="1600" spc="-1" strike="noStrike">
                <a:solidFill>
                  <a:srgbClr val="d7ebed"/>
                </a:solidFill>
                <a:latin typeface="Righteous"/>
                <a:ea typeface="Arial Unicode MS"/>
              </a:rPr>
              <a:t>Un portal de un cliente puede:</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 sz="1600" spc="-1" strike="noStrike">
                <a:solidFill>
                  <a:srgbClr val="d7ebed"/>
                </a:solidFill>
                <a:latin typeface="Righteous"/>
                <a:ea typeface="Arial Unicode MS"/>
              </a:rPr>
              <a:t>Residir en la nube</a:t>
            </a:r>
            <a:endParaRPr b="0" lang="en-US" sz="1600" spc="-1" strike="noStrike">
              <a:latin typeface="Arial"/>
            </a:endParaRPr>
          </a:p>
          <a:p>
            <a:pPr>
              <a:lnSpc>
                <a:spcPct val="100000"/>
              </a:lnSpc>
              <a:tabLst>
                <a:tab algn="l" pos="0"/>
              </a:tabLst>
            </a:pPr>
            <a:r>
              <a:rPr b="0" lang="es-ES" sz="1600" spc="-1" strike="noStrike">
                <a:solidFill>
                  <a:srgbClr val="d7ebed"/>
                </a:solidFill>
                <a:latin typeface="Righteous"/>
                <a:ea typeface="Arial Unicode MS"/>
              </a:rPr>
              <a:t>En servidores proveedor</a:t>
            </a:r>
            <a:endParaRPr b="0" lang="en-US" sz="1600" spc="-1" strike="noStrike">
              <a:latin typeface="Arial"/>
            </a:endParaRPr>
          </a:p>
          <a:p>
            <a:pPr>
              <a:lnSpc>
                <a:spcPct val="100000"/>
              </a:lnSpc>
              <a:tabLst>
                <a:tab algn="l" pos="0"/>
              </a:tabLst>
            </a:pPr>
            <a:r>
              <a:rPr b="0" lang="es-ES" sz="1600" spc="-1" strike="noStrike">
                <a:solidFill>
                  <a:srgbClr val="d7ebed"/>
                </a:solidFill>
                <a:latin typeface="Righteous"/>
                <a:ea typeface="Arial Unicode MS"/>
              </a:rPr>
              <a:t>En servidores cliente</a:t>
            </a:r>
            <a:endParaRPr b="0" lang="en-US" sz="1600" spc="-1" strike="noStrike">
              <a:latin typeface="Arial"/>
            </a:endParaRPr>
          </a:p>
        </p:txBody>
      </p:sp>
      <p:sp>
        <p:nvSpPr>
          <p:cNvPr id="1778" name="CustomShape 4"/>
          <p:cNvSpPr/>
          <p:nvPr/>
        </p:nvSpPr>
        <p:spPr>
          <a:xfrm>
            <a:off x="3735360" y="1242000"/>
            <a:ext cx="2876760" cy="2292480"/>
          </a:xfrm>
          <a:prstGeom prst="rect">
            <a:avLst/>
          </a:prstGeom>
          <a:solidFill>
            <a:schemeClr val="accent4">
              <a:lumMod val="50000"/>
            </a:schemeClr>
          </a:solidFill>
          <a:ln>
            <a:noFill/>
          </a:ln>
          <a:effectLst>
            <a:outerShdw algn="tl" blurRad="50800" dir="2700000" dist="37674" rotWithShape="0">
              <a:srgbClr val="000000">
                <a:alpha val="40000"/>
              </a:srgbClr>
            </a:outerShdw>
          </a:effectLst>
        </p:spPr>
        <p:style>
          <a:lnRef idx="0"/>
          <a:fillRef idx="0"/>
          <a:effectRef idx="0"/>
          <a:fontRef idx="minor"/>
        </p:style>
        <p:txBody>
          <a:bodyPr>
            <a:noAutofit/>
          </a:bodyPr>
          <a:p>
            <a:pPr>
              <a:lnSpc>
                <a:spcPct val="100000"/>
              </a:lnSpc>
            </a:pPr>
            <a:r>
              <a:rPr b="0" lang="es-ES" sz="1600" spc="-1" strike="noStrike">
                <a:solidFill>
                  <a:srgbClr val="d7ebed"/>
                </a:solidFill>
                <a:latin typeface="Righteous"/>
                <a:ea typeface="Arial Unicode MS"/>
              </a:rPr>
              <a:t>Estructura Front-End (web)</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d7ebed"/>
                </a:solidFill>
                <a:latin typeface="Righteous"/>
                <a:ea typeface="Arial Unicode MS"/>
              </a:rPr>
              <a:t>Generación de portales</a:t>
            </a:r>
            <a:endParaRPr b="0" lang="en-US" sz="1600" spc="-1" strike="noStrike">
              <a:latin typeface="Arial"/>
            </a:endParaRPr>
          </a:p>
          <a:p>
            <a:pPr>
              <a:lnSpc>
                <a:spcPct val="100000"/>
              </a:lnSpc>
            </a:pPr>
            <a:r>
              <a:rPr b="0" lang="es-ES" sz="1600" spc="-1" strike="noStrike">
                <a:solidFill>
                  <a:srgbClr val="d7ebed"/>
                </a:solidFill>
                <a:latin typeface="Righteous"/>
                <a:ea typeface="Arial Unicode MS"/>
              </a:rPr>
              <a:t>Herramientas gestión interna de datos</a:t>
            </a:r>
            <a:endParaRPr b="0" lang="en-US" sz="1600" spc="-1" strike="noStrike">
              <a:latin typeface="Arial"/>
            </a:endParaRPr>
          </a:p>
          <a:p>
            <a:pPr>
              <a:lnSpc>
                <a:spcPct val="100000"/>
              </a:lnSpc>
            </a:pPr>
            <a:r>
              <a:rPr b="0" lang="es-ES" sz="1600" spc="-1" strike="noStrike">
                <a:solidFill>
                  <a:srgbClr val="d7ebed"/>
                </a:solidFill>
                <a:latin typeface="Righteous"/>
                <a:ea typeface="Arial Unicode MS"/>
              </a:rPr>
              <a:t>Herramientas visualizaciones de datos.</a:t>
            </a:r>
            <a:endParaRPr b="0" lang="en-US" sz="1600" spc="-1" strike="noStrike">
              <a:latin typeface="Arial"/>
            </a:endParaRPr>
          </a:p>
          <a:p>
            <a:pPr>
              <a:lnSpc>
                <a:spcPct val="100000"/>
              </a:lnSpc>
            </a:pPr>
            <a:r>
              <a:rPr b="0" lang="es-ES" sz="1600" spc="-1" strike="noStrike">
                <a:solidFill>
                  <a:srgbClr val="d7ebed"/>
                </a:solidFill>
                <a:latin typeface="Righteous"/>
                <a:ea typeface="Arial Unicode MS"/>
              </a:rPr>
              <a:t>Plugins, ejemplo para Geodatos</a:t>
            </a:r>
            <a:endParaRPr b="0" lang="en-US" sz="1600" spc="-1" strike="noStrike">
              <a:latin typeface="Arial"/>
            </a:endParaRPr>
          </a:p>
        </p:txBody>
      </p:sp>
      <p:sp>
        <p:nvSpPr>
          <p:cNvPr id="1779" name="CustomShape 5"/>
          <p:cNvSpPr/>
          <p:nvPr/>
        </p:nvSpPr>
        <p:spPr>
          <a:xfrm flipH="1" rot="10800000">
            <a:off x="2673720" y="2388960"/>
            <a:ext cx="1060920" cy="636120"/>
          </a:xfrm>
          <a:custGeom>
            <a:avLst/>
            <a:gdLst/>
            <a:ahLst/>
            <a:rect l="l" t="t" r="r" b="b"/>
            <a:pathLst>
              <a:path w="21600" h="21600">
                <a:moveTo>
                  <a:pt x="0" y="0"/>
                </a:moveTo>
                <a:lnTo>
                  <a:pt x="21600" y="21600"/>
                </a:lnTo>
              </a:path>
            </a:pathLst>
          </a:custGeom>
          <a:noFill/>
          <a:ln w="28440">
            <a:solidFill>
              <a:srgbClr val="c7c7c7"/>
            </a:solidFill>
            <a:round/>
            <a:headEnd len="lg" type="triangle" w="lg"/>
            <a:tailEnd len="lg" type="triangle" w="lg"/>
          </a:ln>
        </p:spPr>
        <p:style>
          <a:lnRef idx="0"/>
          <a:fillRef idx="0"/>
          <a:effectRef idx="0"/>
          <a:fontRef idx="minor"/>
        </p:style>
      </p:sp>
      <p:sp>
        <p:nvSpPr>
          <p:cNvPr id="1780" name="CustomShape 6"/>
          <p:cNvSpPr/>
          <p:nvPr/>
        </p:nvSpPr>
        <p:spPr>
          <a:xfrm>
            <a:off x="7417800" y="3324240"/>
            <a:ext cx="1324080" cy="1444680"/>
          </a:xfrm>
          <a:prstGeom prst="ellipse">
            <a:avLst/>
          </a:prstGeom>
          <a:solidFill>
            <a:srgbClr val="91a000"/>
          </a:solidFill>
          <a:ln w="25560">
            <a:solidFill>
              <a:srgbClr val="ba7c2e"/>
            </a:solidFill>
            <a:round/>
          </a:ln>
        </p:spPr>
        <p:style>
          <a:lnRef idx="0"/>
          <a:fillRef idx="0"/>
          <a:effectRef idx="0"/>
          <a:fontRef idx="minor"/>
        </p:style>
        <p:txBody>
          <a:bodyPr anchor="ctr">
            <a:noAutofit/>
          </a:bodyPr>
          <a:p>
            <a:pPr algn="ctr">
              <a:lnSpc>
                <a:spcPct val="100000"/>
              </a:lnSpc>
              <a:tabLst>
                <a:tab algn="l" pos="0"/>
              </a:tabLst>
            </a:pPr>
            <a:r>
              <a:rPr b="0" lang="es-ES" sz="2800" spc="-1" strike="noStrike">
                <a:solidFill>
                  <a:srgbClr val="d7ebed"/>
                </a:solidFill>
                <a:latin typeface="Righteous"/>
                <a:ea typeface="Arial"/>
              </a:rPr>
              <a:t>API</a:t>
            </a:r>
            <a:endParaRPr b="0" lang="en-US" sz="2800" spc="-1" strike="noStrike">
              <a:latin typeface="Arial"/>
            </a:endParaRPr>
          </a:p>
        </p:txBody>
      </p:sp>
      <p:sp>
        <p:nvSpPr>
          <p:cNvPr id="1781" name="CustomShape 7"/>
          <p:cNvSpPr/>
          <p:nvPr/>
        </p:nvSpPr>
        <p:spPr>
          <a:xfrm>
            <a:off x="4014000" y="4942440"/>
            <a:ext cx="2319840" cy="1289520"/>
          </a:xfrm>
          <a:prstGeom prst="roundRect">
            <a:avLst>
              <a:gd name="adj" fmla="val 16667"/>
            </a:avLst>
          </a:prstGeom>
          <a:solidFill>
            <a:srgbClr val="0070c0"/>
          </a:solidFill>
          <a:ln w="25560">
            <a:solidFill>
              <a:srgbClr val="ba7c2e"/>
            </a:solidFill>
            <a:round/>
          </a:ln>
        </p:spPr>
        <p:style>
          <a:lnRef idx="0"/>
          <a:fillRef idx="0"/>
          <a:effectRef idx="0"/>
          <a:fontRef idx="minor"/>
        </p:style>
        <p:txBody>
          <a:bodyPr anchor="ctr">
            <a:noAutofit/>
          </a:bodyPr>
          <a:p>
            <a:pPr algn="ctr">
              <a:lnSpc>
                <a:spcPct val="100000"/>
              </a:lnSpc>
              <a:tabLst>
                <a:tab algn="l" pos="0"/>
              </a:tabLst>
            </a:pPr>
            <a:r>
              <a:rPr b="1" lang="es-ES" sz="1400" spc="-1" strike="noStrike">
                <a:solidFill>
                  <a:srgbClr val="d7ebed"/>
                </a:solidFill>
                <a:latin typeface="Righteous"/>
                <a:ea typeface="Arial"/>
              </a:rPr>
              <a:t>Portal global</a:t>
            </a:r>
            <a:endParaRPr b="0" lang="en-US" sz="1400" spc="-1" strike="noStrike">
              <a:latin typeface="Arial"/>
            </a:endParaRPr>
          </a:p>
          <a:p>
            <a:pPr algn="ctr">
              <a:lnSpc>
                <a:spcPct val="100000"/>
              </a:lnSpc>
              <a:tabLst>
                <a:tab algn="l" pos="0"/>
              </a:tabLst>
            </a:pPr>
            <a:endParaRPr b="0" lang="en-US" sz="1400" spc="-1" strike="noStrike">
              <a:latin typeface="Arial"/>
            </a:endParaRPr>
          </a:p>
          <a:p>
            <a:pPr algn="ctr">
              <a:lnSpc>
                <a:spcPct val="100000"/>
              </a:lnSpc>
              <a:tabLst>
                <a:tab algn="l" pos="0"/>
              </a:tabLst>
            </a:pPr>
            <a:r>
              <a:rPr b="0" lang="es-ES" sz="1400" spc="-1" strike="noStrike">
                <a:solidFill>
                  <a:srgbClr val="d7ebed"/>
                </a:solidFill>
                <a:latin typeface="Righteous"/>
                <a:ea typeface="Arial"/>
              </a:rPr>
              <a:t>Agregador de portales</a:t>
            </a:r>
            <a:endParaRPr b="0" lang="en-US" sz="1400" spc="-1" strike="noStrike">
              <a:latin typeface="Arial"/>
            </a:endParaRPr>
          </a:p>
        </p:txBody>
      </p:sp>
      <p:sp>
        <p:nvSpPr>
          <p:cNvPr id="1782" name="CustomShape 8"/>
          <p:cNvSpPr/>
          <p:nvPr/>
        </p:nvSpPr>
        <p:spPr>
          <a:xfrm>
            <a:off x="5173920" y="3639600"/>
            <a:ext cx="360" cy="1302480"/>
          </a:xfrm>
          <a:custGeom>
            <a:avLst/>
            <a:gdLst/>
            <a:ahLst/>
            <a:rect l="l" t="t" r="r" b="b"/>
            <a:pathLst>
              <a:path w="21600" h="21600">
                <a:moveTo>
                  <a:pt x="0" y="0"/>
                </a:moveTo>
                <a:lnTo>
                  <a:pt x="21600" y="21600"/>
                </a:lnTo>
              </a:path>
            </a:pathLst>
          </a:custGeom>
          <a:noFill/>
          <a:ln w="28440">
            <a:solidFill>
              <a:srgbClr val="c7c7c7"/>
            </a:solidFill>
            <a:round/>
            <a:headEnd len="lg" type="triangle" w="lg"/>
            <a:tailEnd len="lg" type="triangle" w="lg"/>
          </a:ln>
        </p:spPr>
        <p:style>
          <a:lnRef idx="0"/>
          <a:fillRef idx="0"/>
          <a:effectRef idx="0"/>
          <a:fontRef idx="minor"/>
        </p:style>
      </p:sp>
      <p:sp>
        <p:nvSpPr>
          <p:cNvPr id="1783" name="CustomShape 9"/>
          <p:cNvSpPr/>
          <p:nvPr/>
        </p:nvSpPr>
        <p:spPr>
          <a:xfrm flipH="1" flipV="1">
            <a:off x="6612120" y="2427120"/>
            <a:ext cx="804600" cy="1619280"/>
          </a:xfrm>
          <a:custGeom>
            <a:avLst/>
            <a:gdLst/>
            <a:ahLst/>
            <a:rect l="l" t="t" r="r" b="b"/>
            <a:pathLst>
              <a:path w="21600" h="21600">
                <a:moveTo>
                  <a:pt x="0" y="0"/>
                </a:moveTo>
                <a:lnTo>
                  <a:pt x="21600" y="21600"/>
                </a:lnTo>
              </a:path>
            </a:pathLst>
          </a:custGeom>
          <a:noFill/>
          <a:ln w="28440">
            <a:solidFill>
              <a:srgbClr val="c7c7c7"/>
            </a:solidFill>
            <a:round/>
            <a:tailEnd len="lg" type="triangle" w="lg"/>
          </a:ln>
        </p:spPr>
        <p:style>
          <a:lnRef idx="0"/>
          <a:fillRef idx="0"/>
          <a:effectRef idx="0"/>
          <a:fontRef idx="minor"/>
        </p:style>
      </p:sp>
      <p:sp>
        <p:nvSpPr>
          <p:cNvPr id="1784" name="CustomShape 10"/>
          <p:cNvSpPr/>
          <p:nvPr/>
        </p:nvSpPr>
        <p:spPr>
          <a:xfrm flipH="1">
            <a:off x="6333480" y="4046760"/>
            <a:ext cx="1083240" cy="1540440"/>
          </a:xfrm>
          <a:custGeom>
            <a:avLst/>
            <a:gdLst/>
            <a:ahLst/>
            <a:rect l="l" t="t" r="r" b="b"/>
            <a:pathLst>
              <a:path w="21600" h="21600">
                <a:moveTo>
                  <a:pt x="0" y="0"/>
                </a:moveTo>
                <a:lnTo>
                  <a:pt x="21600" y="21600"/>
                </a:lnTo>
              </a:path>
            </a:pathLst>
          </a:custGeom>
          <a:noFill/>
          <a:ln w="28440">
            <a:solidFill>
              <a:srgbClr val="c7c7c7"/>
            </a:solidFill>
            <a:round/>
            <a:tailEnd len="lg" type="triangle" w="lg"/>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5" name="TextShape 1"/>
          <p:cNvSpPr txBox="1"/>
          <p:nvPr/>
        </p:nvSpPr>
        <p:spPr>
          <a:xfrm>
            <a:off x="689760" y="387720"/>
            <a:ext cx="7764120" cy="969480"/>
          </a:xfrm>
          <a:prstGeom prst="rect">
            <a:avLst/>
          </a:prstGeom>
          <a:noFill/>
          <a:ln>
            <a:noFill/>
          </a:ln>
        </p:spPr>
        <p:txBody>
          <a:bodyPr lIns="90000" rIns="90000" tIns="45000" bIns="45000">
            <a:normAutofit/>
          </a:bodyPr>
          <a:p>
            <a:pPr>
              <a:lnSpc>
                <a:spcPct val="90000"/>
              </a:lnSpc>
            </a:pPr>
            <a:r>
              <a:rPr b="0" lang="ca-ES" sz="3300" spc="-1" strike="noStrike">
                <a:solidFill>
                  <a:srgbClr val="d7ebed"/>
                </a:solidFill>
                <a:latin typeface="Righteous"/>
                <a:ea typeface="Arial Unicode MS"/>
              </a:rPr>
              <a:t>Plataformas Open Data</a:t>
            </a:r>
            <a:endParaRPr b="0" lang="en-US" sz="3300" spc="-1" strike="noStrike">
              <a:solidFill>
                <a:srgbClr val="000000"/>
              </a:solidFill>
              <a:latin typeface="Arial"/>
            </a:endParaRPr>
          </a:p>
        </p:txBody>
      </p:sp>
      <p:sp>
        <p:nvSpPr>
          <p:cNvPr id="1786" name="CustomShape 2"/>
          <p:cNvSpPr/>
          <p:nvPr/>
        </p:nvSpPr>
        <p:spPr>
          <a:xfrm>
            <a:off x="858960" y="1888920"/>
            <a:ext cx="6985800" cy="3014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 sz="3200" spc="-1" strike="noStrike">
                <a:solidFill>
                  <a:srgbClr val="d7ebed"/>
                </a:solidFill>
                <a:latin typeface="Righteous"/>
                <a:ea typeface="Raleway"/>
              </a:rPr>
              <a:t>¿Puedo desarrollar nuevos Plugins para las Plataformas?</a:t>
            </a:r>
            <a:endParaRPr b="0" lang="en-US" sz="3200" spc="-1" strike="noStrike">
              <a:latin typeface="Arial"/>
            </a:endParaRPr>
          </a:p>
          <a:p>
            <a:pPr algn="ctr">
              <a:lnSpc>
                <a:spcPct val="100000"/>
              </a:lnSpc>
            </a:pPr>
            <a:endParaRPr b="0" lang="en-US" sz="3200" spc="-1" strike="noStrike">
              <a:latin typeface="Arial"/>
            </a:endParaRPr>
          </a:p>
          <a:p>
            <a:pPr algn="ctr">
              <a:lnSpc>
                <a:spcPct val="100000"/>
              </a:lnSpc>
            </a:pPr>
            <a:r>
              <a:rPr b="1" lang="es-ES" sz="3200" spc="-1" strike="noStrike">
                <a:solidFill>
                  <a:srgbClr val="d7ebed"/>
                </a:solidFill>
                <a:latin typeface="Righteous"/>
                <a:ea typeface="Raleway"/>
              </a:rPr>
              <a:t>¿Podría crear una API de APIs?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CustomShape 1"/>
          <p:cNvSpPr/>
          <p:nvPr/>
        </p:nvSpPr>
        <p:spPr>
          <a:xfrm>
            <a:off x="539640" y="3429000"/>
            <a:ext cx="8064360" cy="51696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1" lang="es-ES" sz="2800" spc="-1" strike="noStrike">
                <a:solidFill>
                  <a:srgbClr val="ffffff"/>
                </a:solidFill>
                <a:latin typeface="Righteous"/>
                <a:ea typeface="Tahoma"/>
              </a:rPr>
              <a:t>OpenData</a:t>
            </a:r>
            <a:endParaRPr b="0" lang="en-US" sz="2800" spc="-1" strike="noStrike">
              <a:latin typeface="Arial"/>
            </a:endParaRPr>
          </a:p>
        </p:txBody>
      </p:sp>
      <p:pic>
        <p:nvPicPr>
          <p:cNvPr id="938" name="Picture 2" descr="Related image"/>
          <p:cNvPicPr/>
          <p:nvPr/>
        </p:nvPicPr>
        <p:blipFill>
          <a:blip r:embed="rId1"/>
          <a:stretch/>
        </p:blipFill>
        <p:spPr>
          <a:xfrm>
            <a:off x="6156000" y="5511960"/>
            <a:ext cx="2809440" cy="856800"/>
          </a:xfrm>
          <a:prstGeom prst="rect">
            <a:avLst/>
          </a:prstGeom>
          <a:ln>
            <a:noFill/>
          </a:ln>
        </p:spPr>
      </p:pic>
      <p:sp>
        <p:nvSpPr>
          <p:cNvPr id="939" name="CustomShape 2"/>
          <p:cNvSpPr/>
          <p:nvPr/>
        </p:nvSpPr>
        <p:spPr>
          <a:xfrm>
            <a:off x="1905480" y="2349000"/>
            <a:ext cx="5333040" cy="82584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grpSp>
        <p:nvGrpSpPr>
          <p:cNvPr id="940" name="Group 3"/>
          <p:cNvGrpSpPr/>
          <p:nvPr/>
        </p:nvGrpSpPr>
        <p:grpSpPr>
          <a:xfrm>
            <a:off x="3060000" y="620640"/>
            <a:ext cx="3095640" cy="1600920"/>
            <a:chOff x="3060000" y="620640"/>
            <a:chExt cx="3095640" cy="1600920"/>
          </a:xfrm>
        </p:grpSpPr>
        <p:grpSp>
          <p:nvGrpSpPr>
            <p:cNvPr id="941" name="Group 4"/>
            <p:cNvGrpSpPr/>
            <p:nvPr/>
          </p:nvGrpSpPr>
          <p:grpSpPr>
            <a:xfrm>
              <a:off x="3087720" y="884160"/>
              <a:ext cx="1141560" cy="1322280"/>
              <a:chOff x="3087720" y="884160"/>
              <a:chExt cx="1141560" cy="1322280"/>
            </a:xfrm>
          </p:grpSpPr>
          <p:sp>
            <p:nvSpPr>
              <p:cNvPr id="942" name="CustomShape 5"/>
              <p:cNvSpPr/>
              <p:nvPr/>
            </p:nvSpPr>
            <p:spPr>
              <a:xfrm>
                <a:off x="3829680" y="1587600"/>
                <a:ext cx="399600" cy="61884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80">
                <a:solidFill>
                  <a:schemeClr val="lt2"/>
                </a:solidFill>
                <a:miter/>
              </a:ln>
            </p:spPr>
            <p:style>
              <a:lnRef idx="0"/>
              <a:fillRef idx="0"/>
              <a:effectRef idx="0"/>
              <a:fontRef idx="minor"/>
            </p:style>
          </p:sp>
          <p:sp>
            <p:nvSpPr>
              <p:cNvPr id="943" name="CustomShape 6"/>
              <p:cNvSpPr/>
              <p:nvPr/>
            </p:nvSpPr>
            <p:spPr>
              <a:xfrm>
                <a:off x="3934080" y="1676520"/>
                <a:ext cx="21240" cy="93240"/>
              </a:xfrm>
              <a:custGeom>
                <a:avLst/>
                <a:gdLst/>
                <a:ahLst/>
                <a:rect l="l" t="t" r="r" b="b"/>
                <a:pathLst>
                  <a:path w="1985" h="9909">
                    <a:moveTo>
                      <a:pt x="1984" y="9908"/>
                    </a:moveTo>
                    <a:lnTo>
                      <a:pt x="0" y="1"/>
                    </a:lnTo>
                  </a:path>
                </a:pathLst>
              </a:custGeom>
              <a:solidFill>
                <a:schemeClr val="accent1"/>
              </a:solidFill>
              <a:ln w="19080">
                <a:solidFill>
                  <a:schemeClr val="lt2"/>
                </a:solidFill>
                <a:miter/>
              </a:ln>
            </p:spPr>
            <p:style>
              <a:lnRef idx="0"/>
              <a:fillRef idx="0"/>
              <a:effectRef idx="0"/>
              <a:fontRef idx="minor"/>
            </p:style>
          </p:sp>
          <p:sp>
            <p:nvSpPr>
              <p:cNvPr id="944" name="CustomShape 7"/>
              <p:cNvSpPr/>
              <p:nvPr/>
            </p:nvSpPr>
            <p:spPr>
              <a:xfrm>
                <a:off x="3934080" y="1627920"/>
                <a:ext cx="191520" cy="140400"/>
              </a:xfrm>
              <a:custGeom>
                <a:avLst/>
                <a:gdLst/>
                <a:ahLst/>
                <a:rect l="l" t="t" r="r" b="b"/>
                <a:pathLst>
                  <a:path w="17650" h="14868">
                    <a:moveTo>
                      <a:pt x="11952" y="14868"/>
                    </a:moveTo>
                    <a:lnTo>
                      <a:pt x="0" y="4670"/>
                    </a:lnTo>
                    <a:lnTo>
                      <a:pt x="9702" y="1"/>
                    </a:lnTo>
                    <a:lnTo>
                      <a:pt x="17649" y="7489"/>
                    </a:lnTo>
                    <a:close/>
                  </a:path>
                </a:pathLst>
              </a:custGeom>
              <a:solidFill>
                <a:schemeClr val="accent1"/>
              </a:solidFill>
              <a:ln w="19080">
                <a:solidFill>
                  <a:schemeClr val="lt2"/>
                </a:solidFill>
                <a:miter/>
              </a:ln>
            </p:spPr>
            <p:style>
              <a:lnRef idx="0"/>
              <a:fillRef idx="0"/>
              <a:effectRef idx="0"/>
              <a:fontRef idx="minor"/>
            </p:style>
          </p:sp>
          <p:sp>
            <p:nvSpPr>
              <p:cNvPr id="945" name="CustomShape 8"/>
              <p:cNvSpPr/>
              <p:nvPr/>
            </p:nvSpPr>
            <p:spPr>
              <a:xfrm>
                <a:off x="3939480" y="1671840"/>
                <a:ext cx="198360" cy="26280"/>
              </a:xfrm>
              <a:custGeom>
                <a:avLst/>
                <a:gdLst/>
                <a:ahLst/>
                <a:rect l="l" t="t" r="r" b="b"/>
                <a:pathLst>
                  <a:path w="18303" h="2819">
                    <a:moveTo>
                      <a:pt x="0" y="0"/>
                    </a:moveTo>
                    <a:lnTo>
                      <a:pt x="18303" y="2819"/>
                    </a:lnTo>
                  </a:path>
                </a:pathLst>
              </a:custGeom>
              <a:solidFill>
                <a:schemeClr val="accent1"/>
              </a:solidFill>
              <a:ln w="19080">
                <a:solidFill>
                  <a:schemeClr val="lt2"/>
                </a:solidFill>
                <a:miter/>
              </a:ln>
            </p:spPr>
            <p:style>
              <a:lnRef idx="0"/>
              <a:fillRef idx="0"/>
              <a:effectRef idx="0"/>
              <a:fontRef idx="minor"/>
            </p:style>
          </p:sp>
          <p:sp>
            <p:nvSpPr>
              <p:cNvPr id="946" name="CustomShape 9"/>
              <p:cNvSpPr/>
              <p:nvPr/>
            </p:nvSpPr>
            <p:spPr>
              <a:xfrm>
                <a:off x="4030560" y="1773000"/>
                <a:ext cx="33120" cy="135360"/>
              </a:xfrm>
              <a:custGeom>
                <a:avLst/>
                <a:gdLst/>
                <a:ahLst/>
                <a:rect l="l" t="t" r="r" b="b"/>
                <a:pathLst>
                  <a:path w="3085" h="14323">
                    <a:moveTo>
                      <a:pt x="0" y="14323"/>
                    </a:moveTo>
                    <a:lnTo>
                      <a:pt x="3085" y="0"/>
                    </a:lnTo>
                  </a:path>
                </a:pathLst>
              </a:custGeom>
              <a:solidFill>
                <a:schemeClr val="accent1"/>
              </a:solidFill>
              <a:ln w="19080">
                <a:solidFill>
                  <a:schemeClr val="lt2"/>
                </a:solidFill>
                <a:miter/>
              </a:ln>
            </p:spPr>
            <p:style>
              <a:lnRef idx="0"/>
              <a:fillRef idx="0"/>
              <a:effectRef idx="0"/>
              <a:fontRef idx="minor"/>
            </p:style>
          </p:sp>
          <p:sp>
            <p:nvSpPr>
              <p:cNvPr id="947" name="CustomShape 10"/>
              <p:cNvSpPr/>
              <p:nvPr/>
            </p:nvSpPr>
            <p:spPr>
              <a:xfrm>
                <a:off x="4064040" y="1768680"/>
                <a:ext cx="55800" cy="168120"/>
              </a:xfrm>
              <a:custGeom>
                <a:avLst/>
                <a:gdLst/>
                <a:ahLst/>
                <a:rect l="l" t="t" r="r" b="b"/>
                <a:pathLst>
                  <a:path w="5155" h="17820">
                    <a:moveTo>
                      <a:pt x="1" y="1"/>
                    </a:moveTo>
                    <a:lnTo>
                      <a:pt x="5154" y="17819"/>
                    </a:lnTo>
                  </a:path>
                </a:pathLst>
              </a:custGeom>
              <a:solidFill>
                <a:schemeClr val="accent1"/>
              </a:solidFill>
              <a:ln w="19080">
                <a:solidFill>
                  <a:schemeClr val="lt2"/>
                </a:solidFill>
                <a:miter/>
              </a:ln>
            </p:spPr>
            <p:style>
              <a:lnRef idx="0"/>
              <a:fillRef idx="0"/>
              <a:effectRef idx="0"/>
              <a:fontRef idx="minor"/>
            </p:style>
          </p:sp>
          <p:sp>
            <p:nvSpPr>
              <p:cNvPr id="948" name="CustomShape 11"/>
              <p:cNvSpPr/>
              <p:nvPr/>
            </p:nvSpPr>
            <p:spPr>
              <a:xfrm>
                <a:off x="4064040" y="1768680"/>
                <a:ext cx="143640" cy="63000"/>
              </a:xfrm>
              <a:custGeom>
                <a:avLst/>
                <a:gdLst/>
                <a:ahLst/>
                <a:rect l="l" t="t" r="r" b="b"/>
                <a:pathLst>
                  <a:path w="13259" h="6678">
                    <a:moveTo>
                      <a:pt x="1" y="1"/>
                    </a:moveTo>
                    <a:lnTo>
                      <a:pt x="13259" y="6678"/>
                    </a:lnTo>
                  </a:path>
                </a:pathLst>
              </a:custGeom>
              <a:solidFill>
                <a:schemeClr val="accent1"/>
              </a:solidFill>
              <a:ln w="19080">
                <a:solidFill>
                  <a:schemeClr val="lt2"/>
                </a:solidFill>
                <a:miter/>
              </a:ln>
            </p:spPr>
            <p:style>
              <a:lnRef idx="0"/>
              <a:fillRef idx="0"/>
              <a:effectRef idx="0"/>
              <a:fontRef idx="minor"/>
            </p:style>
          </p:sp>
          <p:sp>
            <p:nvSpPr>
              <p:cNvPr id="949" name="CustomShape 12"/>
              <p:cNvSpPr/>
              <p:nvPr/>
            </p:nvSpPr>
            <p:spPr>
              <a:xfrm>
                <a:off x="4069080" y="1732680"/>
                <a:ext cx="156240" cy="35640"/>
              </a:xfrm>
              <a:custGeom>
                <a:avLst/>
                <a:gdLst/>
                <a:ahLst/>
                <a:rect l="l" t="t" r="r" b="b"/>
                <a:pathLst>
                  <a:path w="14421" h="3799">
                    <a:moveTo>
                      <a:pt x="14420" y="0"/>
                    </a:moveTo>
                    <a:lnTo>
                      <a:pt x="1" y="3799"/>
                    </a:lnTo>
                  </a:path>
                </a:pathLst>
              </a:custGeom>
              <a:solidFill>
                <a:schemeClr val="accent1"/>
              </a:solidFill>
              <a:ln w="19080">
                <a:solidFill>
                  <a:schemeClr val="lt2"/>
                </a:solidFill>
                <a:miter/>
              </a:ln>
            </p:spPr>
            <p:style>
              <a:lnRef idx="0"/>
              <a:fillRef idx="0"/>
              <a:effectRef idx="0"/>
              <a:fontRef idx="minor"/>
            </p:style>
          </p:sp>
          <p:sp>
            <p:nvSpPr>
              <p:cNvPr id="950" name="CustomShape 13"/>
              <p:cNvSpPr/>
              <p:nvPr/>
            </p:nvSpPr>
            <p:spPr>
              <a:xfrm>
                <a:off x="3925080" y="1768680"/>
                <a:ext cx="32760" cy="92160"/>
              </a:xfrm>
              <a:custGeom>
                <a:avLst/>
                <a:gdLst/>
                <a:ahLst/>
                <a:rect l="l" t="t" r="r" b="b"/>
                <a:pathLst>
                  <a:path w="3037" h="9787">
                    <a:moveTo>
                      <a:pt x="1" y="9787"/>
                    </a:moveTo>
                    <a:lnTo>
                      <a:pt x="3037" y="1"/>
                    </a:lnTo>
                  </a:path>
                </a:pathLst>
              </a:custGeom>
              <a:solidFill>
                <a:schemeClr val="accent1"/>
              </a:solidFill>
              <a:ln w="19080">
                <a:solidFill>
                  <a:schemeClr val="lt2"/>
                </a:solidFill>
                <a:miter/>
              </a:ln>
            </p:spPr>
            <p:style>
              <a:lnRef idx="0"/>
              <a:fillRef idx="0"/>
              <a:effectRef idx="0"/>
              <a:fontRef idx="minor"/>
            </p:style>
          </p:sp>
          <p:sp>
            <p:nvSpPr>
              <p:cNvPr id="951" name="CustomShape 14"/>
              <p:cNvSpPr/>
              <p:nvPr/>
            </p:nvSpPr>
            <p:spPr>
              <a:xfrm>
                <a:off x="3958200" y="1768680"/>
                <a:ext cx="72000" cy="139680"/>
              </a:xfrm>
              <a:custGeom>
                <a:avLst/>
                <a:gdLst/>
                <a:ahLst/>
                <a:rect l="l" t="t" r="r" b="b"/>
                <a:pathLst>
                  <a:path w="6655" h="14807">
                    <a:moveTo>
                      <a:pt x="1" y="1"/>
                    </a:moveTo>
                    <a:lnTo>
                      <a:pt x="6654" y="14807"/>
                    </a:lnTo>
                  </a:path>
                </a:pathLst>
              </a:custGeom>
              <a:solidFill>
                <a:schemeClr val="accent1"/>
              </a:solidFill>
              <a:ln w="19080">
                <a:solidFill>
                  <a:schemeClr val="lt2"/>
                </a:solidFill>
                <a:miter/>
              </a:ln>
            </p:spPr>
            <p:style>
              <a:lnRef idx="0"/>
              <a:fillRef idx="0"/>
              <a:effectRef idx="0"/>
              <a:fontRef idx="minor"/>
            </p:style>
          </p:sp>
          <p:sp>
            <p:nvSpPr>
              <p:cNvPr id="952" name="CustomShape 15"/>
              <p:cNvSpPr/>
              <p:nvPr/>
            </p:nvSpPr>
            <p:spPr>
              <a:xfrm>
                <a:off x="4030560" y="1911960"/>
                <a:ext cx="8640" cy="142920"/>
              </a:xfrm>
              <a:custGeom>
                <a:avLst/>
                <a:gdLst/>
                <a:ahLst/>
                <a:rect l="l" t="t" r="r" b="b"/>
                <a:pathLst>
                  <a:path w="835" h="15134">
                    <a:moveTo>
                      <a:pt x="0" y="1"/>
                    </a:moveTo>
                    <a:lnTo>
                      <a:pt x="835" y="15134"/>
                    </a:lnTo>
                  </a:path>
                </a:pathLst>
              </a:custGeom>
              <a:solidFill>
                <a:schemeClr val="accent1"/>
              </a:solidFill>
              <a:ln w="19080">
                <a:solidFill>
                  <a:schemeClr val="lt2"/>
                </a:solidFill>
                <a:miter/>
              </a:ln>
            </p:spPr>
            <p:style>
              <a:lnRef idx="0"/>
              <a:fillRef idx="0"/>
              <a:effectRef idx="0"/>
              <a:fontRef idx="minor"/>
            </p:style>
          </p:sp>
          <p:sp>
            <p:nvSpPr>
              <p:cNvPr id="953" name="CustomShape 16"/>
              <p:cNvSpPr/>
              <p:nvPr/>
            </p:nvSpPr>
            <p:spPr>
              <a:xfrm>
                <a:off x="3918960" y="1985760"/>
                <a:ext cx="117360" cy="72360"/>
              </a:xfrm>
              <a:custGeom>
                <a:avLst/>
                <a:gdLst/>
                <a:ahLst/>
                <a:rect l="l" t="t" r="r" b="b"/>
                <a:pathLst>
                  <a:path w="10851" h="7694">
                    <a:moveTo>
                      <a:pt x="0" y="0"/>
                    </a:moveTo>
                    <a:lnTo>
                      <a:pt x="10851" y="7694"/>
                    </a:lnTo>
                  </a:path>
                </a:pathLst>
              </a:custGeom>
              <a:solidFill>
                <a:schemeClr val="accent1"/>
              </a:solidFill>
              <a:ln w="19080">
                <a:solidFill>
                  <a:schemeClr val="lt2"/>
                </a:solidFill>
                <a:miter/>
              </a:ln>
            </p:spPr>
            <p:style>
              <a:lnRef idx="0"/>
              <a:fillRef idx="0"/>
              <a:effectRef idx="0"/>
              <a:fontRef idx="minor"/>
            </p:style>
          </p:sp>
          <p:sp>
            <p:nvSpPr>
              <p:cNvPr id="954" name="CustomShape 17"/>
              <p:cNvSpPr/>
              <p:nvPr/>
            </p:nvSpPr>
            <p:spPr>
              <a:xfrm>
                <a:off x="3924000" y="1909800"/>
                <a:ext cx="112680" cy="18000"/>
              </a:xfrm>
              <a:custGeom>
                <a:avLst/>
                <a:gdLst/>
                <a:ahLst/>
                <a:rect l="l" t="t" r="r" b="b"/>
                <a:pathLst>
                  <a:path w="10417" h="1924">
                    <a:moveTo>
                      <a:pt x="1" y="1923"/>
                    </a:moveTo>
                    <a:lnTo>
                      <a:pt x="10416" y="0"/>
                    </a:lnTo>
                  </a:path>
                </a:pathLst>
              </a:custGeom>
              <a:solidFill>
                <a:schemeClr val="accent1"/>
              </a:solidFill>
              <a:ln w="19080">
                <a:solidFill>
                  <a:schemeClr val="lt2"/>
                </a:solidFill>
                <a:miter/>
              </a:ln>
            </p:spPr>
            <p:style>
              <a:lnRef idx="0"/>
              <a:fillRef idx="0"/>
              <a:effectRef idx="0"/>
              <a:fontRef idx="minor"/>
            </p:style>
          </p:sp>
          <p:sp>
            <p:nvSpPr>
              <p:cNvPr id="955" name="CustomShape 18"/>
              <p:cNvSpPr/>
              <p:nvPr/>
            </p:nvSpPr>
            <p:spPr>
              <a:xfrm>
                <a:off x="4034880" y="1911960"/>
                <a:ext cx="82440" cy="28440"/>
              </a:xfrm>
              <a:custGeom>
                <a:avLst/>
                <a:gdLst/>
                <a:ahLst/>
                <a:rect l="l" t="t" r="r" b="b"/>
                <a:pathLst>
                  <a:path w="7622" h="3038">
                    <a:moveTo>
                      <a:pt x="7621" y="3037"/>
                    </a:moveTo>
                    <a:lnTo>
                      <a:pt x="0" y="1"/>
                    </a:lnTo>
                  </a:path>
                </a:pathLst>
              </a:custGeom>
              <a:solidFill>
                <a:schemeClr val="accent1"/>
              </a:solidFill>
              <a:ln w="19080">
                <a:solidFill>
                  <a:schemeClr val="lt2"/>
                </a:solidFill>
                <a:miter/>
              </a:ln>
            </p:spPr>
            <p:style>
              <a:lnRef idx="0"/>
              <a:fillRef idx="0"/>
              <a:effectRef idx="0"/>
              <a:fontRef idx="minor"/>
            </p:style>
          </p:sp>
          <p:sp>
            <p:nvSpPr>
              <p:cNvPr id="956" name="CustomShape 19"/>
              <p:cNvSpPr/>
              <p:nvPr/>
            </p:nvSpPr>
            <p:spPr>
              <a:xfrm>
                <a:off x="3894120" y="2066400"/>
                <a:ext cx="54720" cy="92520"/>
              </a:xfrm>
              <a:custGeom>
                <a:avLst/>
                <a:gdLst/>
                <a:ahLst/>
                <a:rect l="l" t="t" r="r" b="b"/>
                <a:pathLst>
                  <a:path w="5082" h="9811">
                    <a:moveTo>
                      <a:pt x="1" y="0"/>
                    </a:moveTo>
                    <a:lnTo>
                      <a:pt x="5081" y="9811"/>
                    </a:lnTo>
                  </a:path>
                </a:pathLst>
              </a:custGeom>
              <a:solidFill>
                <a:schemeClr val="accent1"/>
              </a:solidFill>
              <a:ln w="19080">
                <a:solidFill>
                  <a:schemeClr val="lt2"/>
                </a:solidFill>
                <a:miter/>
              </a:ln>
            </p:spPr>
            <p:style>
              <a:lnRef idx="0"/>
              <a:fillRef idx="0"/>
              <a:effectRef idx="0"/>
              <a:fontRef idx="minor"/>
            </p:style>
          </p:sp>
          <p:sp>
            <p:nvSpPr>
              <p:cNvPr id="957" name="CustomShape 20"/>
              <p:cNvSpPr/>
              <p:nvPr/>
            </p:nvSpPr>
            <p:spPr>
              <a:xfrm>
                <a:off x="3897000" y="2055240"/>
                <a:ext cx="142200" cy="10800"/>
              </a:xfrm>
              <a:custGeom>
                <a:avLst/>
                <a:gdLst/>
                <a:ahLst/>
                <a:rect l="l" t="t" r="r" b="b"/>
                <a:pathLst>
                  <a:path w="13114" h="1175">
                    <a:moveTo>
                      <a:pt x="1" y="1174"/>
                    </a:moveTo>
                    <a:lnTo>
                      <a:pt x="13114" y="1"/>
                    </a:lnTo>
                  </a:path>
                </a:pathLst>
              </a:custGeom>
              <a:solidFill>
                <a:schemeClr val="accent1"/>
              </a:solidFill>
              <a:ln w="19080">
                <a:solidFill>
                  <a:schemeClr val="lt2"/>
                </a:solidFill>
                <a:miter/>
              </a:ln>
            </p:spPr>
            <p:style>
              <a:lnRef idx="0"/>
              <a:fillRef idx="0"/>
              <a:effectRef idx="0"/>
              <a:fontRef idx="minor"/>
            </p:style>
          </p:sp>
          <p:sp>
            <p:nvSpPr>
              <p:cNvPr id="958" name="CustomShape 21"/>
              <p:cNvSpPr/>
              <p:nvPr/>
            </p:nvSpPr>
            <p:spPr>
              <a:xfrm>
                <a:off x="3862800" y="1676520"/>
                <a:ext cx="70920" cy="126000"/>
              </a:xfrm>
              <a:custGeom>
                <a:avLst/>
                <a:gdLst/>
                <a:ahLst/>
                <a:rect l="l" t="t" r="r" b="b"/>
                <a:pathLst>
                  <a:path w="6570" h="13344">
                    <a:moveTo>
                      <a:pt x="1" y="13344"/>
                    </a:moveTo>
                    <a:lnTo>
                      <a:pt x="6569" y="1"/>
                    </a:lnTo>
                  </a:path>
                </a:pathLst>
              </a:custGeom>
              <a:solidFill>
                <a:schemeClr val="accent1"/>
              </a:solidFill>
              <a:ln w="19080">
                <a:solidFill>
                  <a:schemeClr val="lt2"/>
                </a:solidFill>
                <a:miter/>
              </a:ln>
            </p:spPr>
            <p:style>
              <a:lnRef idx="0"/>
              <a:fillRef idx="0"/>
              <a:effectRef idx="0"/>
              <a:fontRef idx="minor"/>
            </p:style>
          </p:sp>
          <p:sp>
            <p:nvSpPr>
              <p:cNvPr id="959" name="CustomShape 22"/>
              <p:cNvSpPr/>
              <p:nvPr/>
            </p:nvSpPr>
            <p:spPr>
              <a:xfrm>
                <a:off x="3958200" y="1768680"/>
                <a:ext cx="105480" cy="360"/>
              </a:xfrm>
              <a:custGeom>
                <a:avLst/>
                <a:gdLst/>
                <a:ahLst/>
                <a:rect l="l" t="t" r="r" b="b"/>
                <a:pathLst>
                  <a:path w="9739" h="1">
                    <a:moveTo>
                      <a:pt x="1" y="1"/>
                    </a:moveTo>
                    <a:lnTo>
                      <a:pt x="9739" y="1"/>
                    </a:lnTo>
                  </a:path>
                </a:pathLst>
              </a:custGeom>
              <a:solidFill>
                <a:schemeClr val="accent1"/>
              </a:solidFill>
              <a:ln w="19080">
                <a:solidFill>
                  <a:schemeClr val="lt2"/>
                </a:solidFill>
                <a:miter/>
              </a:ln>
            </p:spPr>
            <p:style>
              <a:lnRef idx="0"/>
              <a:fillRef idx="0"/>
              <a:effectRef idx="0"/>
              <a:fontRef idx="minor"/>
            </p:style>
          </p:sp>
          <p:sp>
            <p:nvSpPr>
              <p:cNvPr id="960" name="CustomShape 23"/>
              <p:cNvSpPr/>
              <p:nvPr/>
            </p:nvSpPr>
            <p:spPr>
              <a:xfrm>
                <a:off x="3918600" y="1911960"/>
                <a:ext cx="115920" cy="75960"/>
              </a:xfrm>
              <a:custGeom>
                <a:avLst/>
                <a:gdLst/>
                <a:ahLst/>
                <a:rect l="l" t="t" r="r" b="b"/>
                <a:pathLst>
                  <a:path w="10695" h="8046">
                    <a:moveTo>
                      <a:pt x="1" y="8045"/>
                    </a:moveTo>
                    <a:lnTo>
                      <a:pt x="10694" y="1"/>
                    </a:lnTo>
                  </a:path>
                </a:pathLst>
              </a:custGeom>
              <a:solidFill>
                <a:schemeClr val="accent1"/>
              </a:solidFill>
              <a:ln w="19080">
                <a:solidFill>
                  <a:schemeClr val="lt2"/>
                </a:solidFill>
                <a:miter/>
              </a:ln>
            </p:spPr>
            <p:style>
              <a:lnRef idx="0"/>
              <a:fillRef idx="0"/>
              <a:effectRef idx="0"/>
              <a:fontRef idx="minor"/>
            </p:style>
          </p:sp>
          <p:sp>
            <p:nvSpPr>
              <p:cNvPr id="961" name="CustomShape 24"/>
              <p:cNvSpPr/>
              <p:nvPr/>
            </p:nvSpPr>
            <p:spPr>
              <a:xfrm>
                <a:off x="3138840" y="890280"/>
                <a:ext cx="64440" cy="76320"/>
              </a:xfrm>
              <a:custGeom>
                <a:avLst/>
                <a:gdLst/>
                <a:ahLst/>
                <a:rect l="l" t="t" r="r" b="b"/>
                <a:pathLst>
                  <a:path w="5953" h="8118">
                    <a:moveTo>
                      <a:pt x="1" y="0"/>
                    </a:moveTo>
                    <a:lnTo>
                      <a:pt x="5952" y="8117"/>
                    </a:lnTo>
                  </a:path>
                </a:pathLst>
              </a:custGeom>
              <a:solidFill>
                <a:schemeClr val="accent1"/>
              </a:solidFill>
              <a:ln w="19080">
                <a:solidFill>
                  <a:schemeClr val="lt2"/>
                </a:solidFill>
                <a:miter/>
              </a:ln>
            </p:spPr>
            <p:style>
              <a:lnRef idx="0"/>
              <a:fillRef idx="0"/>
              <a:effectRef idx="0"/>
              <a:fontRef idx="minor"/>
            </p:style>
          </p:sp>
          <p:sp>
            <p:nvSpPr>
              <p:cNvPr id="962" name="CustomShape 25"/>
              <p:cNvSpPr/>
              <p:nvPr/>
            </p:nvSpPr>
            <p:spPr>
              <a:xfrm>
                <a:off x="3090240" y="966960"/>
                <a:ext cx="118080" cy="43920"/>
              </a:xfrm>
              <a:custGeom>
                <a:avLst/>
                <a:gdLst/>
                <a:ahLst/>
                <a:rect l="l" t="t" r="r" b="b"/>
                <a:pathLst>
                  <a:path w="10901" h="4670">
                    <a:moveTo>
                      <a:pt x="1" y="4670"/>
                    </a:moveTo>
                    <a:lnTo>
                      <a:pt x="10900" y="0"/>
                    </a:lnTo>
                  </a:path>
                </a:pathLst>
              </a:custGeom>
              <a:solidFill>
                <a:schemeClr val="accent1"/>
              </a:solidFill>
              <a:ln w="19080">
                <a:solidFill>
                  <a:schemeClr val="lt2"/>
                </a:solidFill>
                <a:miter/>
              </a:ln>
            </p:spPr>
            <p:style>
              <a:lnRef idx="0"/>
              <a:fillRef idx="0"/>
              <a:effectRef idx="0"/>
              <a:fontRef idx="minor"/>
            </p:style>
          </p:sp>
          <p:sp>
            <p:nvSpPr>
              <p:cNvPr id="963" name="CustomShape 26"/>
              <p:cNvSpPr/>
              <p:nvPr/>
            </p:nvSpPr>
            <p:spPr>
              <a:xfrm>
                <a:off x="3205080" y="968400"/>
                <a:ext cx="96840" cy="95040"/>
              </a:xfrm>
              <a:custGeom>
                <a:avLst/>
                <a:gdLst/>
                <a:ahLst/>
                <a:rect l="l" t="t" r="r" b="b"/>
                <a:pathLst>
                  <a:path w="8953" h="10089">
                    <a:moveTo>
                      <a:pt x="1" y="0"/>
                    </a:moveTo>
                    <a:lnTo>
                      <a:pt x="8952" y="10089"/>
                    </a:lnTo>
                  </a:path>
                </a:pathLst>
              </a:custGeom>
              <a:solidFill>
                <a:schemeClr val="accent1"/>
              </a:solidFill>
              <a:ln w="19080">
                <a:solidFill>
                  <a:schemeClr val="lt2"/>
                </a:solidFill>
                <a:miter/>
              </a:ln>
            </p:spPr>
            <p:style>
              <a:lnRef idx="0"/>
              <a:fillRef idx="0"/>
              <a:effectRef idx="0"/>
              <a:fontRef idx="minor"/>
            </p:style>
          </p:sp>
          <p:sp>
            <p:nvSpPr>
              <p:cNvPr id="964" name="CustomShape 27"/>
              <p:cNvSpPr/>
              <p:nvPr/>
            </p:nvSpPr>
            <p:spPr>
              <a:xfrm>
                <a:off x="3311280" y="982440"/>
                <a:ext cx="47160" cy="81000"/>
              </a:xfrm>
              <a:custGeom>
                <a:avLst/>
                <a:gdLst/>
                <a:ahLst/>
                <a:rect l="l" t="t" r="r" b="b"/>
                <a:pathLst>
                  <a:path w="4380" h="8601">
                    <a:moveTo>
                      <a:pt x="1" y="8601"/>
                    </a:moveTo>
                    <a:lnTo>
                      <a:pt x="4380" y="0"/>
                    </a:lnTo>
                  </a:path>
                </a:pathLst>
              </a:custGeom>
              <a:solidFill>
                <a:schemeClr val="accent1"/>
              </a:solidFill>
              <a:ln w="19080">
                <a:solidFill>
                  <a:schemeClr val="lt2"/>
                </a:solidFill>
                <a:miter/>
              </a:ln>
            </p:spPr>
            <p:style>
              <a:lnRef idx="0"/>
              <a:fillRef idx="0"/>
              <a:effectRef idx="0"/>
              <a:fontRef idx="minor"/>
            </p:style>
          </p:sp>
          <p:sp>
            <p:nvSpPr>
              <p:cNvPr id="965" name="CustomShape 28"/>
              <p:cNvSpPr/>
              <p:nvPr/>
            </p:nvSpPr>
            <p:spPr>
              <a:xfrm>
                <a:off x="3203640" y="966960"/>
                <a:ext cx="160560" cy="15120"/>
              </a:xfrm>
              <a:custGeom>
                <a:avLst/>
                <a:gdLst/>
                <a:ahLst/>
                <a:rect l="l" t="t" r="r" b="b"/>
                <a:pathLst>
                  <a:path w="14795" h="1622">
                    <a:moveTo>
                      <a:pt x="14795" y="1621"/>
                    </a:moveTo>
                    <a:lnTo>
                      <a:pt x="0" y="0"/>
                    </a:lnTo>
                  </a:path>
                </a:pathLst>
              </a:custGeom>
              <a:solidFill>
                <a:schemeClr val="accent1"/>
              </a:solidFill>
              <a:ln w="19080">
                <a:solidFill>
                  <a:schemeClr val="lt2"/>
                </a:solidFill>
                <a:miter/>
              </a:ln>
            </p:spPr>
            <p:style>
              <a:lnRef idx="0"/>
              <a:fillRef idx="0"/>
              <a:effectRef idx="0"/>
              <a:fontRef idx="minor"/>
            </p:style>
          </p:sp>
          <p:sp>
            <p:nvSpPr>
              <p:cNvPr id="966" name="CustomShape 29"/>
              <p:cNvSpPr/>
              <p:nvPr/>
            </p:nvSpPr>
            <p:spPr>
              <a:xfrm>
                <a:off x="3203640" y="918000"/>
                <a:ext cx="313560" cy="48600"/>
              </a:xfrm>
              <a:custGeom>
                <a:avLst/>
                <a:gdLst/>
                <a:ahLst/>
                <a:rect l="l" t="t" r="r" b="b"/>
                <a:pathLst>
                  <a:path w="28888" h="5167">
                    <a:moveTo>
                      <a:pt x="28887" y="1"/>
                    </a:moveTo>
                    <a:lnTo>
                      <a:pt x="0" y="5166"/>
                    </a:lnTo>
                  </a:path>
                </a:pathLst>
              </a:custGeom>
              <a:solidFill>
                <a:schemeClr val="accent1"/>
              </a:solidFill>
              <a:ln w="19080">
                <a:solidFill>
                  <a:schemeClr val="lt2"/>
                </a:solidFill>
                <a:miter/>
              </a:ln>
            </p:spPr>
            <p:style>
              <a:lnRef idx="0"/>
              <a:fillRef idx="0"/>
              <a:effectRef idx="0"/>
              <a:fontRef idx="minor"/>
            </p:style>
          </p:sp>
          <p:sp>
            <p:nvSpPr>
              <p:cNvPr id="967" name="CustomShape 30"/>
              <p:cNvSpPr/>
              <p:nvPr/>
            </p:nvSpPr>
            <p:spPr>
              <a:xfrm>
                <a:off x="3461760" y="918000"/>
                <a:ext cx="55440" cy="137520"/>
              </a:xfrm>
              <a:custGeom>
                <a:avLst/>
                <a:gdLst/>
                <a:ahLst/>
                <a:rect l="l" t="t" r="r" b="b"/>
                <a:pathLst>
                  <a:path w="5130" h="14554">
                    <a:moveTo>
                      <a:pt x="5129" y="1"/>
                    </a:moveTo>
                    <a:lnTo>
                      <a:pt x="0" y="14553"/>
                    </a:lnTo>
                  </a:path>
                </a:pathLst>
              </a:custGeom>
              <a:solidFill>
                <a:schemeClr val="accent1"/>
              </a:solidFill>
              <a:ln w="19080">
                <a:solidFill>
                  <a:schemeClr val="lt2"/>
                </a:solidFill>
                <a:miter/>
              </a:ln>
            </p:spPr>
            <p:style>
              <a:lnRef idx="0"/>
              <a:fillRef idx="0"/>
              <a:effectRef idx="0"/>
              <a:fontRef idx="minor"/>
            </p:style>
          </p:sp>
          <p:sp>
            <p:nvSpPr>
              <p:cNvPr id="968" name="CustomShape 31"/>
              <p:cNvSpPr/>
              <p:nvPr/>
            </p:nvSpPr>
            <p:spPr>
              <a:xfrm>
                <a:off x="3358800" y="982440"/>
                <a:ext cx="102240" cy="73080"/>
              </a:xfrm>
              <a:custGeom>
                <a:avLst/>
                <a:gdLst/>
                <a:ahLst/>
                <a:rect l="l" t="t" r="r" b="b"/>
                <a:pathLst>
                  <a:path w="9449" h="7767">
                    <a:moveTo>
                      <a:pt x="1" y="0"/>
                    </a:moveTo>
                    <a:lnTo>
                      <a:pt x="9448" y="7766"/>
                    </a:lnTo>
                  </a:path>
                </a:pathLst>
              </a:custGeom>
              <a:solidFill>
                <a:schemeClr val="accent1"/>
              </a:solidFill>
              <a:ln w="19080">
                <a:solidFill>
                  <a:schemeClr val="lt2"/>
                </a:solidFill>
                <a:miter/>
              </a:ln>
            </p:spPr>
            <p:style>
              <a:lnRef idx="0"/>
              <a:fillRef idx="0"/>
              <a:effectRef idx="0"/>
              <a:fontRef idx="minor"/>
            </p:style>
          </p:sp>
          <p:sp>
            <p:nvSpPr>
              <p:cNvPr id="969" name="CustomShape 32"/>
              <p:cNvSpPr/>
              <p:nvPr/>
            </p:nvSpPr>
            <p:spPr>
              <a:xfrm>
                <a:off x="3392280" y="1055880"/>
                <a:ext cx="69120" cy="81000"/>
              </a:xfrm>
              <a:custGeom>
                <a:avLst/>
                <a:gdLst/>
                <a:ahLst/>
                <a:rect l="l" t="t" r="r" b="b"/>
                <a:pathLst>
                  <a:path w="6388" h="8614">
                    <a:moveTo>
                      <a:pt x="0" y="8613"/>
                    </a:moveTo>
                    <a:lnTo>
                      <a:pt x="6387" y="0"/>
                    </a:lnTo>
                  </a:path>
                </a:pathLst>
              </a:custGeom>
              <a:solidFill>
                <a:schemeClr val="accent1"/>
              </a:solidFill>
              <a:ln w="19080">
                <a:solidFill>
                  <a:schemeClr val="lt2"/>
                </a:solidFill>
                <a:miter/>
              </a:ln>
            </p:spPr>
            <p:style>
              <a:lnRef idx="0"/>
              <a:fillRef idx="0"/>
              <a:effectRef idx="0"/>
              <a:fontRef idx="minor"/>
            </p:style>
          </p:sp>
          <p:sp>
            <p:nvSpPr>
              <p:cNvPr id="970" name="CustomShape 33"/>
              <p:cNvSpPr/>
              <p:nvPr/>
            </p:nvSpPr>
            <p:spPr>
              <a:xfrm>
                <a:off x="3358800" y="918000"/>
                <a:ext cx="158040" cy="63720"/>
              </a:xfrm>
              <a:custGeom>
                <a:avLst/>
                <a:gdLst/>
                <a:ahLst/>
                <a:rect l="l" t="t" r="r" b="b"/>
                <a:pathLst>
                  <a:path w="14578" h="6788">
                    <a:moveTo>
                      <a:pt x="1" y="6787"/>
                    </a:moveTo>
                    <a:lnTo>
                      <a:pt x="14577" y="1"/>
                    </a:lnTo>
                  </a:path>
                </a:pathLst>
              </a:custGeom>
              <a:solidFill>
                <a:schemeClr val="accent1"/>
              </a:solidFill>
              <a:ln w="19080">
                <a:solidFill>
                  <a:schemeClr val="lt2"/>
                </a:solidFill>
                <a:miter/>
              </a:ln>
            </p:spPr>
            <p:style>
              <a:lnRef idx="0"/>
              <a:fillRef idx="0"/>
              <a:effectRef idx="0"/>
              <a:fontRef idx="minor"/>
            </p:style>
          </p:sp>
          <p:sp>
            <p:nvSpPr>
              <p:cNvPr id="971" name="CustomShape 34"/>
              <p:cNvSpPr/>
              <p:nvPr/>
            </p:nvSpPr>
            <p:spPr>
              <a:xfrm>
                <a:off x="3461760" y="1055880"/>
                <a:ext cx="76320" cy="91440"/>
              </a:xfrm>
              <a:custGeom>
                <a:avLst/>
                <a:gdLst/>
                <a:ahLst/>
                <a:rect l="l" t="t" r="r" b="b"/>
                <a:pathLst>
                  <a:path w="7041" h="9690">
                    <a:moveTo>
                      <a:pt x="0" y="0"/>
                    </a:moveTo>
                    <a:lnTo>
                      <a:pt x="7041" y="9690"/>
                    </a:lnTo>
                  </a:path>
                </a:pathLst>
              </a:custGeom>
              <a:solidFill>
                <a:schemeClr val="accent1"/>
              </a:solidFill>
              <a:ln w="19080">
                <a:solidFill>
                  <a:schemeClr val="lt2"/>
                </a:solidFill>
                <a:miter/>
              </a:ln>
            </p:spPr>
            <p:style>
              <a:lnRef idx="0"/>
              <a:fillRef idx="0"/>
              <a:effectRef idx="0"/>
              <a:fontRef idx="minor"/>
            </p:style>
          </p:sp>
          <p:sp>
            <p:nvSpPr>
              <p:cNvPr id="972" name="CustomShape 35"/>
              <p:cNvSpPr/>
              <p:nvPr/>
            </p:nvSpPr>
            <p:spPr>
              <a:xfrm>
                <a:off x="3538080" y="1030320"/>
                <a:ext cx="55800" cy="117000"/>
              </a:xfrm>
              <a:custGeom>
                <a:avLst/>
                <a:gdLst/>
                <a:ahLst/>
                <a:rect l="l" t="t" r="r" b="b"/>
                <a:pathLst>
                  <a:path w="5166" h="12400">
                    <a:moveTo>
                      <a:pt x="1" y="12400"/>
                    </a:moveTo>
                    <a:lnTo>
                      <a:pt x="5166" y="1"/>
                    </a:lnTo>
                  </a:path>
                </a:pathLst>
              </a:custGeom>
              <a:solidFill>
                <a:schemeClr val="accent1"/>
              </a:solidFill>
              <a:ln w="19080">
                <a:solidFill>
                  <a:schemeClr val="lt2"/>
                </a:solidFill>
                <a:miter/>
              </a:ln>
            </p:spPr>
            <p:style>
              <a:lnRef idx="0"/>
              <a:fillRef idx="0"/>
              <a:effectRef idx="0"/>
              <a:fontRef idx="minor"/>
            </p:style>
          </p:sp>
          <p:sp>
            <p:nvSpPr>
              <p:cNvPr id="973" name="CustomShape 36"/>
              <p:cNvSpPr/>
              <p:nvPr/>
            </p:nvSpPr>
            <p:spPr>
              <a:xfrm>
                <a:off x="3594240" y="971640"/>
                <a:ext cx="75960" cy="58320"/>
              </a:xfrm>
              <a:custGeom>
                <a:avLst/>
                <a:gdLst/>
                <a:ahLst/>
                <a:rect l="l" t="t" r="r" b="b"/>
                <a:pathLst>
                  <a:path w="7030" h="6194">
                    <a:moveTo>
                      <a:pt x="1" y="6194"/>
                    </a:moveTo>
                    <a:lnTo>
                      <a:pt x="7029" y="0"/>
                    </a:lnTo>
                  </a:path>
                </a:pathLst>
              </a:custGeom>
              <a:solidFill>
                <a:schemeClr val="accent1"/>
              </a:solidFill>
              <a:ln w="19080">
                <a:solidFill>
                  <a:schemeClr val="lt2"/>
                </a:solidFill>
                <a:miter/>
              </a:ln>
            </p:spPr>
            <p:style>
              <a:lnRef idx="0"/>
              <a:fillRef idx="0"/>
              <a:effectRef idx="0"/>
              <a:fontRef idx="minor"/>
            </p:style>
          </p:sp>
          <p:sp>
            <p:nvSpPr>
              <p:cNvPr id="974" name="CustomShape 37"/>
              <p:cNvSpPr/>
              <p:nvPr/>
            </p:nvSpPr>
            <p:spPr>
              <a:xfrm>
                <a:off x="3461760" y="1030320"/>
                <a:ext cx="132120" cy="25200"/>
              </a:xfrm>
              <a:custGeom>
                <a:avLst/>
                <a:gdLst/>
                <a:ahLst/>
                <a:rect l="l" t="t" r="r" b="b"/>
                <a:pathLst>
                  <a:path w="12206" h="2711">
                    <a:moveTo>
                      <a:pt x="0" y="2710"/>
                    </a:moveTo>
                    <a:lnTo>
                      <a:pt x="12206" y="1"/>
                    </a:lnTo>
                  </a:path>
                </a:pathLst>
              </a:custGeom>
              <a:solidFill>
                <a:schemeClr val="accent1"/>
              </a:solidFill>
              <a:ln w="19080">
                <a:solidFill>
                  <a:schemeClr val="lt2"/>
                </a:solidFill>
                <a:miter/>
              </a:ln>
            </p:spPr>
            <p:style>
              <a:lnRef idx="0"/>
              <a:fillRef idx="0"/>
              <a:effectRef idx="0"/>
              <a:fontRef idx="minor"/>
            </p:style>
          </p:sp>
          <p:sp>
            <p:nvSpPr>
              <p:cNvPr id="975" name="CustomShape 38"/>
              <p:cNvSpPr/>
              <p:nvPr/>
            </p:nvSpPr>
            <p:spPr>
              <a:xfrm>
                <a:off x="3594240" y="1030320"/>
                <a:ext cx="57960" cy="163800"/>
              </a:xfrm>
              <a:custGeom>
                <a:avLst/>
                <a:gdLst/>
                <a:ahLst/>
                <a:rect l="l" t="t" r="r" b="b"/>
                <a:pathLst>
                  <a:path w="5372" h="17336">
                    <a:moveTo>
                      <a:pt x="1" y="1"/>
                    </a:moveTo>
                    <a:lnTo>
                      <a:pt x="5372" y="17335"/>
                    </a:lnTo>
                  </a:path>
                </a:pathLst>
              </a:custGeom>
              <a:solidFill>
                <a:schemeClr val="accent1"/>
              </a:solidFill>
              <a:ln w="19080">
                <a:solidFill>
                  <a:schemeClr val="lt2"/>
                </a:solidFill>
                <a:miter/>
              </a:ln>
            </p:spPr>
            <p:style>
              <a:lnRef idx="0"/>
              <a:fillRef idx="0"/>
              <a:effectRef idx="0"/>
              <a:fontRef idx="minor"/>
            </p:style>
          </p:sp>
          <p:sp>
            <p:nvSpPr>
              <p:cNvPr id="976" name="CustomShape 39"/>
              <p:cNvSpPr/>
              <p:nvPr/>
            </p:nvSpPr>
            <p:spPr>
              <a:xfrm>
                <a:off x="3652560" y="1055880"/>
                <a:ext cx="48960" cy="138240"/>
              </a:xfrm>
              <a:custGeom>
                <a:avLst/>
                <a:gdLst/>
                <a:ahLst/>
                <a:rect l="l" t="t" r="r" b="b"/>
                <a:pathLst>
                  <a:path w="4526" h="14626">
                    <a:moveTo>
                      <a:pt x="1" y="14625"/>
                    </a:moveTo>
                    <a:lnTo>
                      <a:pt x="4525" y="0"/>
                    </a:lnTo>
                  </a:path>
                </a:pathLst>
              </a:custGeom>
              <a:solidFill>
                <a:schemeClr val="accent1"/>
              </a:solidFill>
              <a:ln w="19080">
                <a:solidFill>
                  <a:schemeClr val="lt2"/>
                </a:solidFill>
                <a:miter/>
              </a:ln>
            </p:spPr>
            <p:style>
              <a:lnRef idx="0"/>
              <a:fillRef idx="0"/>
              <a:effectRef idx="0"/>
              <a:fontRef idx="minor"/>
            </p:style>
          </p:sp>
          <p:sp>
            <p:nvSpPr>
              <p:cNvPr id="977" name="CustomShape 40"/>
              <p:cNvSpPr/>
              <p:nvPr/>
            </p:nvSpPr>
            <p:spPr>
              <a:xfrm>
                <a:off x="3444480" y="1194120"/>
                <a:ext cx="207720" cy="62280"/>
              </a:xfrm>
              <a:custGeom>
                <a:avLst/>
                <a:gdLst/>
                <a:ahLst/>
                <a:rect l="l" t="t" r="r" b="b"/>
                <a:pathLst>
                  <a:path w="19150" h="6618">
                    <a:moveTo>
                      <a:pt x="1" y="6617"/>
                    </a:moveTo>
                    <a:lnTo>
                      <a:pt x="19150" y="0"/>
                    </a:lnTo>
                  </a:path>
                </a:pathLst>
              </a:custGeom>
              <a:solidFill>
                <a:schemeClr val="accent1"/>
              </a:solidFill>
              <a:ln w="19080">
                <a:solidFill>
                  <a:schemeClr val="lt2"/>
                </a:solidFill>
                <a:miter/>
              </a:ln>
            </p:spPr>
            <p:style>
              <a:lnRef idx="0"/>
              <a:fillRef idx="0"/>
              <a:effectRef idx="0"/>
              <a:fontRef idx="minor"/>
            </p:style>
          </p:sp>
          <p:sp>
            <p:nvSpPr>
              <p:cNvPr id="978" name="CustomShape 41"/>
              <p:cNvSpPr/>
              <p:nvPr/>
            </p:nvSpPr>
            <p:spPr>
              <a:xfrm>
                <a:off x="3624840" y="1194120"/>
                <a:ext cx="27360" cy="118800"/>
              </a:xfrm>
              <a:custGeom>
                <a:avLst/>
                <a:gdLst/>
                <a:ahLst/>
                <a:rect l="l" t="t" r="r" b="b"/>
                <a:pathLst>
                  <a:path w="2565" h="12593">
                    <a:moveTo>
                      <a:pt x="2565" y="0"/>
                    </a:moveTo>
                    <a:lnTo>
                      <a:pt x="0" y="12593"/>
                    </a:lnTo>
                  </a:path>
                </a:pathLst>
              </a:custGeom>
              <a:solidFill>
                <a:schemeClr val="accent1"/>
              </a:solidFill>
              <a:ln w="19080">
                <a:solidFill>
                  <a:schemeClr val="lt2"/>
                </a:solidFill>
                <a:miter/>
              </a:ln>
            </p:spPr>
            <p:style>
              <a:lnRef idx="0"/>
              <a:fillRef idx="0"/>
              <a:effectRef idx="0"/>
              <a:fontRef idx="minor"/>
            </p:style>
          </p:sp>
          <p:sp>
            <p:nvSpPr>
              <p:cNvPr id="979" name="CustomShape 42"/>
              <p:cNvSpPr/>
              <p:nvPr/>
            </p:nvSpPr>
            <p:spPr>
              <a:xfrm>
                <a:off x="3494880" y="1313280"/>
                <a:ext cx="134640" cy="50040"/>
              </a:xfrm>
              <a:custGeom>
                <a:avLst/>
                <a:gdLst/>
                <a:ahLst/>
                <a:rect l="l" t="t" r="r" b="b"/>
                <a:pathLst>
                  <a:path w="12437" h="5312">
                    <a:moveTo>
                      <a:pt x="1" y="5311"/>
                    </a:moveTo>
                    <a:lnTo>
                      <a:pt x="12436" y="1"/>
                    </a:lnTo>
                  </a:path>
                </a:pathLst>
              </a:custGeom>
              <a:solidFill>
                <a:schemeClr val="accent1"/>
              </a:solidFill>
              <a:ln w="19080">
                <a:solidFill>
                  <a:schemeClr val="lt2"/>
                </a:solidFill>
                <a:miter/>
              </a:ln>
            </p:spPr>
            <p:style>
              <a:lnRef idx="0"/>
              <a:fillRef idx="0"/>
              <a:effectRef idx="0"/>
              <a:fontRef idx="minor"/>
            </p:style>
          </p:sp>
          <p:sp>
            <p:nvSpPr>
              <p:cNvPr id="980" name="CustomShape 43"/>
              <p:cNvSpPr/>
              <p:nvPr/>
            </p:nvSpPr>
            <p:spPr>
              <a:xfrm>
                <a:off x="3443760" y="1147680"/>
                <a:ext cx="94320" cy="106920"/>
              </a:xfrm>
              <a:custGeom>
                <a:avLst/>
                <a:gdLst/>
                <a:ahLst/>
                <a:rect l="l" t="t" r="r" b="b"/>
                <a:pathLst>
                  <a:path w="8698" h="11336">
                    <a:moveTo>
                      <a:pt x="8698" y="1"/>
                    </a:moveTo>
                    <a:lnTo>
                      <a:pt x="0" y="11335"/>
                    </a:lnTo>
                  </a:path>
                </a:pathLst>
              </a:custGeom>
              <a:solidFill>
                <a:schemeClr val="accent1"/>
              </a:solidFill>
              <a:ln w="19080">
                <a:solidFill>
                  <a:schemeClr val="lt2"/>
                </a:solidFill>
                <a:miter/>
              </a:ln>
            </p:spPr>
            <p:style>
              <a:lnRef idx="0"/>
              <a:fillRef idx="0"/>
              <a:effectRef idx="0"/>
              <a:fontRef idx="minor"/>
            </p:style>
          </p:sp>
          <p:sp>
            <p:nvSpPr>
              <p:cNvPr id="981" name="CustomShape 44"/>
              <p:cNvSpPr/>
              <p:nvPr/>
            </p:nvSpPr>
            <p:spPr>
              <a:xfrm>
                <a:off x="3538080" y="1147680"/>
                <a:ext cx="123120" cy="43200"/>
              </a:xfrm>
              <a:custGeom>
                <a:avLst/>
                <a:gdLst/>
                <a:ahLst/>
                <a:rect l="l" t="t" r="r" b="b"/>
                <a:pathLst>
                  <a:path w="11372" h="4598">
                    <a:moveTo>
                      <a:pt x="1" y="1"/>
                    </a:moveTo>
                    <a:lnTo>
                      <a:pt x="11372" y="4598"/>
                    </a:lnTo>
                  </a:path>
                </a:pathLst>
              </a:custGeom>
              <a:solidFill>
                <a:schemeClr val="accent1"/>
              </a:solidFill>
              <a:ln w="19080">
                <a:solidFill>
                  <a:schemeClr val="lt2"/>
                </a:solidFill>
                <a:miter/>
              </a:ln>
            </p:spPr>
            <p:style>
              <a:lnRef idx="0"/>
              <a:fillRef idx="0"/>
              <a:effectRef idx="0"/>
              <a:fontRef idx="minor"/>
            </p:style>
          </p:sp>
          <p:sp>
            <p:nvSpPr>
              <p:cNvPr id="982" name="CustomShape 45"/>
              <p:cNvSpPr/>
              <p:nvPr/>
            </p:nvSpPr>
            <p:spPr>
              <a:xfrm>
                <a:off x="3661560" y="1131840"/>
                <a:ext cx="183240" cy="59040"/>
              </a:xfrm>
              <a:custGeom>
                <a:avLst/>
                <a:gdLst/>
                <a:ahLst/>
                <a:rect l="l" t="t" r="r" b="b"/>
                <a:pathLst>
                  <a:path w="16888" h="6267">
                    <a:moveTo>
                      <a:pt x="1" y="6267"/>
                    </a:moveTo>
                    <a:lnTo>
                      <a:pt x="16888" y="0"/>
                    </a:lnTo>
                  </a:path>
                </a:pathLst>
              </a:custGeom>
              <a:solidFill>
                <a:schemeClr val="accent1"/>
              </a:solidFill>
              <a:ln w="19080">
                <a:solidFill>
                  <a:schemeClr val="lt2"/>
                </a:solidFill>
                <a:miter/>
              </a:ln>
            </p:spPr>
            <p:style>
              <a:lnRef idx="0"/>
              <a:fillRef idx="0"/>
              <a:effectRef idx="0"/>
              <a:fontRef idx="minor"/>
            </p:style>
          </p:sp>
          <p:sp>
            <p:nvSpPr>
              <p:cNvPr id="983" name="CustomShape 46"/>
              <p:cNvSpPr/>
              <p:nvPr/>
            </p:nvSpPr>
            <p:spPr>
              <a:xfrm>
                <a:off x="3845160" y="1131840"/>
                <a:ext cx="101160" cy="114480"/>
              </a:xfrm>
              <a:custGeom>
                <a:avLst/>
                <a:gdLst/>
                <a:ahLst/>
                <a:rect l="l" t="t" r="r" b="b"/>
                <a:pathLst>
                  <a:path w="9340" h="12146">
                    <a:moveTo>
                      <a:pt x="1" y="0"/>
                    </a:moveTo>
                    <a:lnTo>
                      <a:pt x="9339" y="12146"/>
                    </a:lnTo>
                  </a:path>
                </a:pathLst>
              </a:custGeom>
              <a:solidFill>
                <a:schemeClr val="accent1"/>
              </a:solidFill>
              <a:ln w="19080">
                <a:solidFill>
                  <a:schemeClr val="lt2"/>
                </a:solidFill>
                <a:miter/>
              </a:ln>
            </p:spPr>
            <p:style>
              <a:lnRef idx="0"/>
              <a:fillRef idx="0"/>
              <a:effectRef idx="0"/>
              <a:fontRef idx="minor"/>
            </p:style>
          </p:sp>
          <p:sp>
            <p:nvSpPr>
              <p:cNvPr id="984" name="CustomShape 47"/>
              <p:cNvSpPr/>
              <p:nvPr/>
            </p:nvSpPr>
            <p:spPr>
              <a:xfrm>
                <a:off x="3653640" y="1190880"/>
                <a:ext cx="292320" cy="47880"/>
              </a:xfrm>
              <a:custGeom>
                <a:avLst/>
                <a:gdLst/>
                <a:ahLst/>
                <a:rect l="l" t="t" r="r" b="b"/>
                <a:pathLst>
                  <a:path w="26953" h="5082">
                    <a:moveTo>
                      <a:pt x="26952" y="5081"/>
                    </a:moveTo>
                    <a:lnTo>
                      <a:pt x="1" y="1"/>
                    </a:lnTo>
                  </a:path>
                </a:pathLst>
              </a:custGeom>
              <a:solidFill>
                <a:schemeClr val="accent1"/>
              </a:solidFill>
              <a:ln w="19080">
                <a:solidFill>
                  <a:schemeClr val="lt2"/>
                </a:solidFill>
                <a:miter/>
              </a:ln>
            </p:spPr>
            <p:style>
              <a:lnRef idx="0"/>
              <a:fillRef idx="0"/>
              <a:effectRef idx="0"/>
              <a:fontRef idx="minor"/>
            </p:style>
          </p:sp>
          <p:sp>
            <p:nvSpPr>
              <p:cNvPr id="985" name="CustomShape 48"/>
              <p:cNvSpPr/>
              <p:nvPr/>
            </p:nvSpPr>
            <p:spPr>
              <a:xfrm>
                <a:off x="3653640" y="1190880"/>
                <a:ext cx="137520" cy="210240"/>
              </a:xfrm>
              <a:custGeom>
                <a:avLst/>
                <a:gdLst/>
                <a:ahLst/>
                <a:rect l="l" t="t" r="r" b="b"/>
                <a:pathLst>
                  <a:path w="12679" h="22235">
                    <a:moveTo>
                      <a:pt x="1" y="1"/>
                    </a:moveTo>
                    <a:lnTo>
                      <a:pt x="12678" y="22234"/>
                    </a:lnTo>
                  </a:path>
                </a:pathLst>
              </a:custGeom>
              <a:solidFill>
                <a:schemeClr val="accent1"/>
              </a:solidFill>
              <a:ln w="19080">
                <a:solidFill>
                  <a:schemeClr val="lt2"/>
                </a:solidFill>
                <a:miter/>
              </a:ln>
            </p:spPr>
            <p:style>
              <a:lnRef idx="0"/>
              <a:fillRef idx="0"/>
              <a:effectRef idx="0"/>
              <a:fontRef idx="minor"/>
            </p:style>
          </p:sp>
          <p:sp>
            <p:nvSpPr>
              <p:cNvPr id="986" name="CustomShape 49"/>
              <p:cNvSpPr/>
              <p:nvPr/>
            </p:nvSpPr>
            <p:spPr>
              <a:xfrm>
                <a:off x="3653640" y="1190880"/>
                <a:ext cx="220320" cy="133920"/>
              </a:xfrm>
              <a:custGeom>
                <a:avLst/>
                <a:gdLst/>
                <a:ahLst/>
                <a:rect l="l" t="t" r="r" b="b"/>
                <a:pathLst>
                  <a:path w="20312" h="14203">
                    <a:moveTo>
                      <a:pt x="1" y="1"/>
                    </a:moveTo>
                    <a:lnTo>
                      <a:pt x="20311" y="14202"/>
                    </a:lnTo>
                  </a:path>
                </a:pathLst>
              </a:custGeom>
              <a:solidFill>
                <a:schemeClr val="accent1"/>
              </a:solidFill>
              <a:ln w="19080">
                <a:solidFill>
                  <a:schemeClr val="lt2"/>
                </a:solidFill>
                <a:miter/>
              </a:ln>
            </p:spPr>
            <p:style>
              <a:lnRef idx="0"/>
              <a:fillRef idx="0"/>
              <a:effectRef idx="0"/>
              <a:fontRef idx="minor"/>
            </p:style>
          </p:sp>
          <p:sp>
            <p:nvSpPr>
              <p:cNvPr id="987" name="CustomShape 50"/>
              <p:cNvSpPr/>
              <p:nvPr/>
            </p:nvSpPr>
            <p:spPr>
              <a:xfrm>
                <a:off x="3624840" y="1313280"/>
                <a:ext cx="166320" cy="87840"/>
              </a:xfrm>
              <a:custGeom>
                <a:avLst/>
                <a:gdLst/>
                <a:ahLst/>
                <a:rect l="l" t="t" r="r" b="b"/>
                <a:pathLst>
                  <a:path w="15352" h="9304">
                    <a:moveTo>
                      <a:pt x="0" y="1"/>
                    </a:moveTo>
                    <a:lnTo>
                      <a:pt x="15351" y="9303"/>
                    </a:lnTo>
                  </a:path>
                </a:pathLst>
              </a:custGeom>
              <a:solidFill>
                <a:schemeClr val="accent1"/>
              </a:solidFill>
              <a:ln w="19080">
                <a:solidFill>
                  <a:schemeClr val="lt2"/>
                </a:solidFill>
                <a:miter/>
              </a:ln>
            </p:spPr>
            <p:style>
              <a:lnRef idx="0"/>
              <a:fillRef idx="0"/>
              <a:effectRef idx="0"/>
              <a:fontRef idx="minor"/>
            </p:style>
          </p:sp>
          <p:sp>
            <p:nvSpPr>
              <p:cNvPr id="988" name="CustomShape 51"/>
              <p:cNvSpPr/>
              <p:nvPr/>
            </p:nvSpPr>
            <p:spPr>
              <a:xfrm>
                <a:off x="3624840" y="1313280"/>
                <a:ext cx="54720" cy="168480"/>
              </a:xfrm>
              <a:custGeom>
                <a:avLst/>
                <a:gdLst/>
                <a:ahLst/>
                <a:rect l="l" t="t" r="r" b="b"/>
                <a:pathLst>
                  <a:path w="5057" h="17832">
                    <a:moveTo>
                      <a:pt x="5057" y="17832"/>
                    </a:moveTo>
                    <a:lnTo>
                      <a:pt x="0" y="1"/>
                    </a:lnTo>
                  </a:path>
                </a:pathLst>
              </a:custGeom>
              <a:solidFill>
                <a:schemeClr val="accent1"/>
              </a:solidFill>
              <a:ln w="19080">
                <a:solidFill>
                  <a:schemeClr val="lt2"/>
                </a:solidFill>
                <a:miter/>
              </a:ln>
            </p:spPr>
            <p:style>
              <a:lnRef idx="0"/>
              <a:fillRef idx="0"/>
              <a:effectRef idx="0"/>
              <a:fontRef idx="minor"/>
            </p:style>
          </p:sp>
          <p:sp>
            <p:nvSpPr>
              <p:cNvPr id="989" name="CustomShape 52"/>
              <p:cNvSpPr/>
              <p:nvPr/>
            </p:nvSpPr>
            <p:spPr>
              <a:xfrm>
                <a:off x="3610440" y="1485360"/>
                <a:ext cx="71280" cy="11880"/>
              </a:xfrm>
              <a:custGeom>
                <a:avLst/>
                <a:gdLst/>
                <a:ahLst/>
                <a:rect l="l" t="t" r="r" b="b"/>
                <a:pathLst>
                  <a:path w="6594" h="1307">
                    <a:moveTo>
                      <a:pt x="1" y="1307"/>
                    </a:moveTo>
                    <a:lnTo>
                      <a:pt x="6594" y="0"/>
                    </a:lnTo>
                  </a:path>
                </a:pathLst>
              </a:custGeom>
              <a:solidFill>
                <a:schemeClr val="accent1"/>
              </a:solidFill>
              <a:ln w="19080">
                <a:solidFill>
                  <a:schemeClr val="lt2"/>
                </a:solidFill>
                <a:miter/>
              </a:ln>
            </p:spPr>
            <p:style>
              <a:lnRef idx="0"/>
              <a:fillRef idx="0"/>
              <a:effectRef idx="0"/>
              <a:fontRef idx="minor"/>
            </p:style>
          </p:sp>
          <p:sp>
            <p:nvSpPr>
              <p:cNvPr id="990" name="CustomShape 53"/>
              <p:cNvSpPr/>
              <p:nvPr/>
            </p:nvSpPr>
            <p:spPr>
              <a:xfrm>
                <a:off x="3682080" y="1485360"/>
                <a:ext cx="65520" cy="82440"/>
              </a:xfrm>
              <a:custGeom>
                <a:avLst/>
                <a:gdLst/>
                <a:ahLst/>
                <a:rect l="l" t="t" r="r" b="b"/>
                <a:pathLst>
                  <a:path w="6050" h="8759">
                    <a:moveTo>
                      <a:pt x="1" y="0"/>
                    </a:moveTo>
                    <a:lnTo>
                      <a:pt x="6049" y="8758"/>
                    </a:lnTo>
                  </a:path>
                </a:pathLst>
              </a:custGeom>
              <a:solidFill>
                <a:schemeClr val="accent1"/>
              </a:solidFill>
              <a:ln w="19080">
                <a:solidFill>
                  <a:schemeClr val="lt2"/>
                </a:solidFill>
                <a:miter/>
              </a:ln>
            </p:spPr>
            <p:style>
              <a:lnRef idx="0"/>
              <a:fillRef idx="0"/>
              <a:effectRef idx="0"/>
              <a:fontRef idx="minor"/>
            </p:style>
          </p:sp>
          <p:sp>
            <p:nvSpPr>
              <p:cNvPr id="991" name="CustomShape 54"/>
              <p:cNvSpPr/>
              <p:nvPr/>
            </p:nvSpPr>
            <p:spPr>
              <a:xfrm>
                <a:off x="3747960" y="1490040"/>
                <a:ext cx="13680" cy="77760"/>
              </a:xfrm>
              <a:custGeom>
                <a:avLst/>
                <a:gdLst/>
                <a:ahLst/>
                <a:rect l="l" t="t" r="r" b="b"/>
                <a:pathLst>
                  <a:path w="1307" h="8251">
                    <a:moveTo>
                      <a:pt x="0" y="8250"/>
                    </a:moveTo>
                    <a:lnTo>
                      <a:pt x="1307" y="0"/>
                    </a:lnTo>
                  </a:path>
                </a:pathLst>
              </a:custGeom>
              <a:solidFill>
                <a:schemeClr val="accent1"/>
              </a:solidFill>
              <a:ln w="19080">
                <a:solidFill>
                  <a:schemeClr val="lt2"/>
                </a:solidFill>
                <a:miter/>
              </a:ln>
            </p:spPr>
            <p:style>
              <a:lnRef idx="0"/>
              <a:fillRef idx="0"/>
              <a:effectRef idx="0"/>
              <a:fontRef idx="minor"/>
            </p:style>
          </p:sp>
          <p:sp>
            <p:nvSpPr>
              <p:cNvPr id="992" name="CustomShape 55"/>
              <p:cNvSpPr/>
              <p:nvPr/>
            </p:nvSpPr>
            <p:spPr>
              <a:xfrm>
                <a:off x="3747960" y="1568520"/>
                <a:ext cx="62640" cy="18720"/>
              </a:xfrm>
              <a:custGeom>
                <a:avLst/>
                <a:gdLst/>
                <a:ahLst/>
                <a:rect l="l" t="t" r="r" b="b"/>
                <a:pathLst>
                  <a:path w="5807" h="2021">
                    <a:moveTo>
                      <a:pt x="0" y="0"/>
                    </a:moveTo>
                    <a:lnTo>
                      <a:pt x="5807" y="2021"/>
                    </a:lnTo>
                  </a:path>
                </a:pathLst>
              </a:custGeom>
              <a:solidFill>
                <a:schemeClr val="accent1"/>
              </a:solidFill>
              <a:ln w="19080">
                <a:solidFill>
                  <a:schemeClr val="lt2"/>
                </a:solidFill>
                <a:miter/>
              </a:ln>
            </p:spPr>
            <p:style>
              <a:lnRef idx="0"/>
              <a:fillRef idx="0"/>
              <a:effectRef idx="0"/>
              <a:fontRef idx="minor"/>
            </p:style>
          </p:sp>
          <p:sp>
            <p:nvSpPr>
              <p:cNvPr id="993" name="CustomShape 56"/>
              <p:cNvSpPr/>
              <p:nvPr/>
            </p:nvSpPr>
            <p:spPr>
              <a:xfrm>
                <a:off x="3807000" y="1586160"/>
                <a:ext cx="22320" cy="122040"/>
              </a:xfrm>
              <a:custGeom>
                <a:avLst/>
                <a:gdLst/>
                <a:ahLst/>
                <a:rect l="l" t="t" r="r" b="b"/>
                <a:pathLst>
                  <a:path w="2094" h="12932">
                    <a:moveTo>
                      <a:pt x="1" y="1"/>
                    </a:moveTo>
                    <a:lnTo>
                      <a:pt x="2093" y="12932"/>
                    </a:lnTo>
                  </a:path>
                </a:pathLst>
              </a:custGeom>
              <a:solidFill>
                <a:schemeClr val="accent1"/>
              </a:solidFill>
              <a:ln w="19080">
                <a:solidFill>
                  <a:schemeClr val="lt2"/>
                </a:solidFill>
                <a:miter/>
              </a:ln>
            </p:spPr>
            <p:style>
              <a:lnRef idx="0"/>
              <a:fillRef idx="0"/>
              <a:effectRef idx="0"/>
              <a:fontRef idx="minor"/>
            </p:style>
          </p:sp>
          <p:sp>
            <p:nvSpPr>
              <p:cNvPr id="994" name="CustomShape 57"/>
              <p:cNvSpPr/>
              <p:nvPr/>
            </p:nvSpPr>
            <p:spPr>
              <a:xfrm>
                <a:off x="3443760" y="1254960"/>
                <a:ext cx="180720" cy="58320"/>
              </a:xfrm>
              <a:custGeom>
                <a:avLst/>
                <a:gdLst/>
                <a:ahLst/>
                <a:rect l="l" t="t" r="r" b="b"/>
                <a:pathLst>
                  <a:path w="16670" h="6194">
                    <a:moveTo>
                      <a:pt x="0" y="0"/>
                    </a:moveTo>
                    <a:lnTo>
                      <a:pt x="16669" y="6194"/>
                    </a:lnTo>
                  </a:path>
                </a:pathLst>
              </a:custGeom>
              <a:solidFill>
                <a:schemeClr val="accent1"/>
              </a:solidFill>
              <a:ln w="19080">
                <a:solidFill>
                  <a:schemeClr val="lt2"/>
                </a:solidFill>
                <a:miter/>
              </a:ln>
            </p:spPr>
            <p:style>
              <a:lnRef idx="0"/>
              <a:fillRef idx="0"/>
              <a:effectRef idx="0"/>
              <a:fontRef idx="minor"/>
            </p:style>
          </p:sp>
          <p:sp>
            <p:nvSpPr>
              <p:cNvPr id="995" name="CustomShape 58"/>
              <p:cNvSpPr/>
              <p:nvPr/>
            </p:nvSpPr>
            <p:spPr>
              <a:xfrm>
                <a:off x="3843360" y="1015920"/>
                <a:ext cx="36360" cy="111600"/>
              </a:xfrm>
              <a:custGeom>
                <a:avLst/>
                <a:gdLst/>
                <a:ahLst/>
                <a:rect l="l" t="t" r="r" b="b"/>
                <a:pathLst>
                  <a:path w="3364" h="11844">
                    <a:moveTo>
                      <a:pt x="0" y="11843"/>
                    </a:moveTo>
                    <a:lnTo>
                      <a:pt x="3363" y="1"/>
                    </a:lnTo>
                  </a:path>
                </a:pathLst>
              </a:custGeom>
              <a:solidFill>
                <a:schemeClr val="accent1"/>
              </a:solidFill>
              <a:ln w="19080">
                <a:solidFill>
                  <a:schemeClr val="lt2"/>
                </a:solidFill>
                <a:miter/>
              </a:ln>
            </p:spPr>
            <p:style>
              <a:lnRef idx="0"/>
              <a:fillRef idx="0"/>
              <a:effectRef idx="0"/>
              <a:fontRef idx="minor"/>
            </p:style>
          </p:sp>
          <p:sp>
            <p:nvSpPr>
              <p:cNvPr id="996" name="CustomShape 59"/>
              <p:cNvSpPr/>
              <p:nvPr/>
            </p:nvSpPr>
            <p:spPr>
              <a:xfrm>
                <a:off x="3879720" y="1015920"/>
                <a:ext cx="119160" cy="63000"/>
              </a:xfrm>
              <a:custGeom>
                <a:avLst/>
                <a:gdLst/>
                <a:ahLst/>
                <a:rect l="l" t="t" r="r" b="b"/>
                <a:pathLst>
                  <a:path w="11009" h="6703">
                    <a:moveTo>
                      <a:pt x="0" y="1"/>
                    </a:moveTo>
                    <a:lnTo>
                      <a:pt x="11008" y="6702"/>
                    </a:lnTo>
                  </a:path>
                </a:pathLst>
              </a:custGeom>
              <a:solidFill>
                <a:schemeClr val="accent1"/>
              </a:solidFill>
              <a:ln w="19080">
                <a:solidFill>
                  <a:schemeClr val="lt2"/>
                </a:solidFill>
                <a:miter/>
              </a:ln>
            </p:spPr>
            <p:style>
              <a:lnRef idx="0"/>
              <a:fillRef idx="0"/>
              <a:effectRef idx="0"/>
              <a:fontRef idx="minor"/>
            </p:style>
          </p:sp>
          <p:sp>
            <p:nvSpPr>
              <p:cNvPr id="997" name="CustomShape 60"/>
              <p:cNvSpPr/>
              <p:nvPr/>
            </p:nvSpPr>
            <p:spPr>
              <a:xfrm>
                <a:off x="3087720" y="884160"/>
                <a:ext cx="915480" cy="82512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80">
                <a:solidFill>
                  <a:schemeClr val="lt2"/>
                </a:solidFill>
                <a:miter/>
              </a:ln>
            </p:spPr>
            <p:style>
              <a:lnRef idx="0"/>
              <a:fillRef idx="0"/>
              <a:effectRef idx="0"/>
              <a:fontRef idx="minor"/>
            </p:style>
          </p:sp>
        </p:grpSp>
        <p:grpSp>
          <p:nvGrpSpPr>
            <p:cNvPr id="998" name="Group 61"/>
            <p:cNvGrpSpPr/>
            <p:nvPr/>
          </p:nvGrpSpPr>
          <p:grpSpPr>
            <a:xfrm>
              <a:off x="4646880" y="701280"/>
              <a:ext cx="119520" cy="67680"/>
              <a:chOff x="4646880" y="701280"/>
              <a:chExt cx="119520" cy="67680"/>
            </a:xfrm>
          </p:grpSpPr>
          <p:sp>
            <p:nvSpPr>
              <p:cNvPr id="999" name="CustomShape 62"/>
              <p:cNvSpPr/>
              <p:nvPr/>
            </p:nvSpPr>
            <p:spPr>
              <a:xfrm>
                <a:off x="4646880" y="701280"/>
                <a:ext cx="119520" cy="67680"/>
              </a:xfrm>
              <a:custGeom>
                <a:avLst/>
                <a:gdLst/>
                <a:ahLst/>
                <a:rect l="l" t="t" r="r" b="b"/>
                <a:pathLst>
                  <a:path w="11045" h="7174">
                    <a:moveTo>
                      <a:pt x="0" y="1597"/>
                    </a:moveTo>
                    <a:cubicBezTo>
                      <a:pt x="242" y="1743"/>
                      <a:pt x="3532" y="7174"/>
                      <a:pt x="3532" y="7174"/>
                    </a:cubicBezTo>
                    <a:lnTo>
                      <a:pt x="6290" y="3315"/>
                    </a:lnTo>
                    <a:lnTo>
                      <a:pt x="11044" y="1"/>
                    </a:lnTo>
                    <a:close/>
                  </a:path>
                </a:pathLst>
              </a:custGeom>
              <a:solidFill>
                <a:schemeClr val="lt2"/>
              </a:solidFill>
              <a:ln w="19080">
                <a:solidFill>
                  <a:schemeClr val="lt2"/>
                </a:solidFill>
                <a:miter/>
              </a:ln>
            </p:spPr>
            <p:style>
              <a:lnRef idx="0"/>
              <a:fillRef idx="0"/>
              <a:effectRef idx="0"/>
              <a:fontRef idx="minor"/>
            </p:style>
          </p:sp>
          <p:sp>
            <p:nvSpPr>
              <p:cNvPr id="1000" name="CustomShape 63"/>
              <p:cNvSpPr/>
              <p:nvPr/>
            </p:nvSpPr>
            <p:spPr>
              <a:xfrm>
                <a:off x="4646880" y="716400"/>
                <a:ext cx="68040" cy="15840"/>
              </a:xfrm>
              <a:custGeom>
                <a:avLst/>
                <a:gdLst/>
                <a:ahLst/>
                <a:rect l="l" t="t" r="r" b="b"/>
                <a:pathLst>
                  <a:path w="6291" h="1719">
                    <a:moveTo>
                      <a:pt x="0" y="0"/>
                    </a:moveTo>
                    <a:lnTo>
                      <a:pt x="6290" y="1718"/>
                    </a:lnTo>
                  </a:path>
                </a:pathLst>
              </a:custGeom>
              <a:solidFill>
                <a:schemeClr val="lt2"/>
              </a:solidFill>
              <a:ln w="19080">
                <a:solidFill>
                  <a:schemeClr val="lt2"/>
                </a:solidFill>
                <a:miter/>
              </a:ln>
            </p:spPr>
            <p:style>
              <a:lnRef idx="0"/>
              <a:fillRef idx="0"/>
              <a:effectRef idx="0"/>
              <a:fontRef idx="minor"/>
            </p:style>
          </p:sp>
        </p:grpSp>
        <p:sp>
          <p:nvSpPr>
            <p:cNvPr id="1001" name="CustomShape 64"/>
            <p:cNvSpPr/>
            <p:nvPr/>
          </p:nvSpPr>
          <p:spPr>
            <a:xfrm>
              <a:off x="4684320" y="713880"/>
              <a:ext cx="51840" cy="3852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a:noFill/>
            </a:ln>
          </p:spPr>
          <p:style>
            <a:lnRef idx="0"/>
            <a:fillRef idx="0"/>
            <a:effectRef idx="0"/>
            <a:fontRef idx="minor"/>
          </p:style>
        </p:sp>
        <p:grpSp>
          <p:nvGrpSpPr>
            <p:cNvPr id="1002" name="Group 65"/>
            <p:cNvGrpSpPr/>
            <p:nvPr/>
          </p:nvGrpSpPr>
          <p:grpSpPr>
            <a:xfrm>
              <a:off x="4615920" y="699480"/>
              <a:ext cx="51840" cy="38520"/>
              <a:chOff x="4615920" y="699480"/>
              <a:chExt cx="51840" cy="38520"/>
            </a:xfrm>
          </p:grpSpPr>
          <p:sp>
            <p:nvSpPr>
              <p:cNvPr id="1003" name="CustomShape 66"/>
              <p:cNvSpPr/>
              <p:nvPr/>
            </p:nvSpPr>
            <p:spPr>
              <a:xfrm>
                <a:off x="4615920" y="699480"/>
                <a:ext cx="51840" cy="3852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a:noFill/>
              </a:ln>
            </p:spPr>
            <p:style>
              <a:lnRef idx="0"/>
              <a:fillRef idx="0"/>
              <a:effectRef idx="0"/>
              <a:fontRef idx="minor"/>
            </p:style>
          </p:sp>
          <p:sp>
            <p:nvSpPr>
              <p:cNvPr id="1004" name="CustomShape 67"/>
              <p:cNvSpPr/>
              <p:nvPr/>
            </p:nvSpPr>
            <p:spPr>
              <a:xfrm>
                <a:off x="4636800" y="711000"/>
                <a:ext cx="17640" cy="1548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005" name="Group 68"/>
            <p:cNvGrpSpPr/>
            <p:nvPr/>
          </p:nvGrpSpPr>
          <p:grpSpPr>
            <a:xfrm>
              <a:off x="4658760" y="753120"/>
              <a:ext cx="44280" cy="33120"/>
              <a:chOff x="4658760" y="753120"/>
              <a:chExt cx="44280" cy="33120"/>
            </a:xfrm>
          </p:grpSpPr>
          <p:sp>
            <p:nvSpPr>
              <p:cNvPr id="1006" name="CustomShape 69"/>
              <p:cNvSpPr/>
              <p:nvPr/>
            </p:nvSpPr>
            <p:spPr>
              <a:xfrm>
                <a:off x="4658760" y="753120"/>
                <a:ext cx="44280" cy="3312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a:noFill/>
              </a:ln>
            </p:spPr>
            <p:style>
              <a:lnRef idx="0"/>
              <a:fillRef idx="0"/>
              <a:effectRef idx="0"/>
              <a:fontRef idx="minor"/>
            </p:style>
          </p:sp>
          <p:sp>
            <p:nvSpPr>
              <p:cNvPr id="1007" name="CustomShape 70"/>
              <p:cNvSpPr/>
              <p:nvPr/>
            </p:nvSpPr>
            <p:spPr>
              <a:xfrm>
                <a:off x="4676400" y="765000"/>
                <a:ext cx="13320" cy="972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a:noFill/>
              </a:ln>
            </p:spPr>
            <p:style>
              <a:lnRef idx="0"/>
              <a:fillRef idx="0"/>
              <a:effectRef idx="0"/>
              <a:fontRef idx="minor"/>
            </p:style>
          </p:sp>
        </p:grpSp>
        <p:grpSp>
          <p:nvGrpSpPr>
            <p:cNvPr id="1008" name="Group 71"/>
            <p:cNvGrpSpPr/>
            <p:nvPr/>
          </p:nvGrpSpPr>
          <p:grpSpPr>
            <a:xfrm>
              <a:off x="4737960" y="685440"/>
              <a:ext cx="44640" cy="33120"/>
              <a:chOff x="4737960" y="685440"/>
              <a:chExt cx="44640" cy="33120"/>
            </a:xfrm>
          </p:grpSpPr>
          <p:sp>
            <p:nvSpPr>
              <p:cNvPr id="1009" name="CustomShape 72"/>
              <p:cNvSpPr/>
              <p:nvPr/>
            </p:nvSpPr>
            <p:spPr>
              <a:xfrm>
                <a:off x="4737960" y="685440"/>
                <a:ext cx="44640" cy="3312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a:noFill/>
              </a:ln>
            </p:spPr>
            <p:style>
              <a:lnRef idx="0"/>
              <a:fillRef idx="0"/>
              <a:effectRef idx="0"/>
              <a:fontRef idx="minor"/>
            </p:style>
          </p:sp>
          <p:sp>
            <p:nvSpPr>
              <p:cNvPr id="1010" name="CustomShape 73"/>
              <p:cNvSpPr/>
              <p:nvPr/>
            </p:nvSpPr>
            <p:spPr>
              <a:xfrm>
                <a:off x="4757760" y="696960"/>
                <a:ext cx="11520" cy="972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a:noFill/>
              </a:ln>
            </p:spPr>
            <p:style>
              <a:lnRef idx="0"/>
              <a:fillRef idx="0"/>
              <a:effectRef idx="0"/>
              <a:fontRef idx="minor"/>
            </p:style>
          </p:sp>
        </p:grpSp>
        <p:grpSp>
          <p:nvGrpSpPr>
            <p:cNvPr id="1011" name="Group 74"/>
            <p:cNvGrpSpPr/>
            <p:nvPr/>
          </p:nvGrpSpPr>
          <p:grpSpPr>
            <a:xfrm>
              <a:off x="5556960" y="1796040"/>
              <a:ext cx="327600" cy="262800"/>
              <a:chOff x="5556960" y="1796040"/>
              <a:chExt cx="327600" cy="262800"/>
            </a:xfrm>
          </p:grpSpPr>
          <p:sp>
            <p:nvSpPr>
              <p:cNvPr id="1012" name="CustomShape 75"/>
              <p:cNvSpPr/>
              <p:nvPr/>
            </p:nvSpPr>
            <p:spPr>
              <a:xfrm>
                <a:off x="5556960" y="1796040"/>
                <a:ext cx="199800" cy="20880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solidFill>
                <a:schemeClr val="lt2"/>
              </a:solidFill>
              <a:ln w="19080">
                <a:solidFill>
                  <a:schemeClr val="lt2"/>
                </a:solidFill>
                <a:miter/>
              </a:ln>
            </p:spPr>
            <p:style>
              <a:lnRef idx="0"/>
              <a:fillRef idx="0"/>
              <a:effectRef idx="0"/>
              <a:fontRef idx="minor"/>
            </p:style>
          </p:sp>
          <p:sp>
            <p:nvSpPr>
              <p:cNvPr id="1013" name="CustomShape 76"/>
              <p:cNvSpPr/>
              <p:nvPr/>
            </p:nvSpPr>
            <p:spPr>
              <a:xfrm>
                <a:off x="5690520" y="1895400"/>
                <a:ext cx="185400" cy="162720"/>
              </a:xfrm>
              <a:custGeom>
                <a:avLst/>
                <a:gdLst/>
                <a:ahLst/>
                <a:rect l="l" t="t" r="r" b="b"/>
                <a:pathLst>
                  <a:path w="17082" h="17239">
                    <a:moveTo>
                      <a:pt x="13513" y="17239"/>
                    </a:moveTo>
                    <a:lnTo>
                      <a:pt x="12690" y="8614"/>
                    </a:lnTo>
                    <a:lnTo>
                      <a:pt x="17081" y="1"/>
                    </a:lnTo>
                    <a:lnTo>
                      <a:pt x="0" y="2021"/>
                    </a:lnTo>
                    <a:close/>
                  </a:path>
                </a:pathLst>
              </a:custGeom>
              <a:solidFill>
                <a:schemeClr val="lt2"/>
              </a:solidFill>
              <a:ln w="19080">
                <a:solidFill>
                  <a:schemeClr val="lt2"/>
                </a:solidFill>
                <a:miter/>
              </a:ln>
            </p:spPr>
            <p:style>
              <a:lnRef idx="0"/>
              <a:fillRef idx="0"/>
              <a:effectRef idx="0"/>
              <a:fontRef idx="minor"/>
            </p:style>
          </p:sp>
          <p:sp>
            <p:nvSpPr>
              <p:cNvPr id="1014" name="CustomShape 77"/>
              <p:cNvSpPr/>
              <p:nvPr/>
            </p:nvSpPr>
            <p:spPr>
              <a:xfrm>
                <a:off x="5748120" y="1796400"/>
                <a:ext cx="136440" cy="97920"/>
              </a:xfrm>
              <a:custGeom>
                <a:avLst/>
                <a:gdLst/>
                <a:ahLst/>
                <a:rect l="l" t="t" r="r" b="b"/>
                <a:pathLst>
                  <a:path w="12606" h="10380">
                    <a:moveTo>
                      <a:pt x="1" y="0"/>
                    </a:moveTo>
                    <a:lnTo>
                      <a:pt x="12606" y="10379"/>
                    </a:lnTo>
                  </a:path>
                </a:pathLst>
              </a:custGeom>
              <a:solidFill>
                <a:schemeClr val="lt2"/>
              </a:solidFill>
              <a:ln w="19080">
                <a:solidFill>
                  <a:schemeClr val="lt2"/>
                </a:solidFill>
                <a:miter/>
              </a:ln>
            </p:spPr>
            <p:style>
              <a:lnRef idx="0"/>
              <a:fillRef idx="0"/>
              <a:effectRef idx="0"/>
              <a:fontRef idx="minor"/>
            </p:style>
          </p:sp>
          <p:sp>
            <p:nvSpPr>
              <p:cNvPr id="1015" name="CustomShape 78"/>
              <p:cNvSpPr/>
              <p:nvPr/>
            </p:nvSpPr>
            <p:spPr>
              <a:xfrm>
                <a:off x="5690520" y="1914480"/>
                <a:ext cx="142920" cy="61920"/>
              </a:xfrm>
              <a:custGeom>
                <a:avLst/>
                <a:gdLst/>
                <a:ahLst/>
                <a:rect l="l" t="t" r="r" b="b"/>
                <a:pathLst>
                  <a:path w="13186" h="6594">
                    <a:moveTo>
                      <a:pt x="13186" y="6594"/>
                    </a:moveTo>
                    <a:lnTo>
                      <a:pt x="0" y="1"/>
                    </a:lnTo>
                  </a:path>
                </a:pathLst>
              </a:custGeom>
              <a:solidFill>
                <a:schemeClr val="lt2"/>
              </a:solidFill>
              <a:ln w="19080">
                <a:solidFill>
                  <a:schemeClr val="lt2"/>
                </a:solidFill>
                <a:miter/>
              </a:ln>
            </p:spPr>
            <p:style>
              <a:lnRef idx="0"/>
              <a:fillRef idx="0"/>
              <a:effectRef idx="0"/>
              <a:fontRef idx="minor"/>
            </p:style>
          </p:sp>
          <p:sp>
            <p:nvSpPr>
              <p:cNvPr id="1016" name="CustomShape 79"/>
              <p:cNvSpPr/>
              <p:nvPr/>
            </p:nvSpPr>
            <p:spPr>
              <a:xfrm>
                <a:off x="5681880" y="1998720"/>
                <a:ext cx="146160" cy="60120"/>
              </a:xfrm>
              <a:custGeom>
                <a:avLst/>
                <a:gdLst/>
                <a:ahLst/>
                <a:rect l="l" t="t" r="r" b="b"/>
                <a:pathLst>
                  <a:path w="13476" h="6376">
                    <a:moveTo>
                      <a:pt x="0" y="0"/>
                    </a:moveTo>
                    <a:lnTo>
                      <a:pt x="13476" y="6375"/>
                    </a:lnTo>
                  </a:path>
                </a:pathLst>
              </a:custGeom>
              <a:solidFill>
                <a:schemeClr val="lt2"/>
              </a:solidFill>
              <a:ln w="19080">
                <a:solidFill>
                  <a:schemeClr val="lt2"/>
                </a:solidFill>
                <a:miter/>
              </a:ln>
            </p:spPr>
            <p:style>
              <a:lnRef idx="0"/>
              <a:fillRef idx="0"/>
              <a:effectRef idx="0"/>
              <a:fontRef idx="minor"/>
            </p:style>
          </p:sp>
          <p:sp>
            <p:nvSpPr>
              <p:cNvPr id="1017" name="CustomShape 80"/>
              <p:cNvSpPr/>
              <p:nvPr/>
            </p:nvSpPr>
            <p:spPr>
              <a:xfrm>
                <a:off x="5556960" y="1906560"/>
                <a:ext cx="133200" cy="7560"/>
              </a:xfrm>
              <a:custGeom>
                <a:avLst/>
                <a:gdLst/>
                <a:ahLst/>
                <a:rect l="l" t="t" r="r" b="b"/>
                <a:pathLst>
                  <a:path w="12291" h="835">
                    <a:moveTo>
                      <a:pt x="12290" y="835"/>
                    </a:moveTo>
                    <a:lnTo>
                      <a:pt x="0" y="0"/>
                    </a:lnTo>
                  </a:path>
                </a:pathLst>
              </a:custGeom>
              <a:solidFill>
                <a:schemeClr val="lt2"/>
              </a:solidFill>
              <a:ln w="19080">
                <a:solidFill>
                  <a:schemeClr val="lt2"/>
                </a:solidFill>
                <a:miter/>
              </a:ln>
            </p:spPr>
            <p:style>
              <a:lnRef idx="0"/>
              <a:fillRef idx="0"/>
              <a:effectRef idx="0"/>
              <a:fontRef idx="minor"/>
            </p:style>
          </p:sp>
        </p:grpSp>
        <p:grpSp>
          <p:nvGrpSpPr>
            <p:cNvPr id="1018" name="Group 81"/>
            <p:cNvGrpSpPr/>
            <p:nvPr/>
          </p:nvGrpSpPr>
          <p:grpSpPr>
            <a:xfrm>
              <a:off x="5525640" y="1895760"/>
              <a:ext cx="51840" cy="38520"/>
              <a:chOff x="5525640" y="1895760"/>
              <a:chExt cx="51840" cy="38520"/>
            </a:xfrm>
          </p:grpSpPr>
          <p:sp>
            <p:nvSpPr>
              <p:cNvPr id="1019" name="CustomShape 82"/>
              <p:cNvSpPr/>
              <p:nvPr/>
            </p:nvSpPr>
            <p:spPr>
              <a:xfrm>
                <a:off x="5525640" y="1895760"/>
                <a:ext cx="51840" cy="3852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a:noFill/>
              </a:ln>
            </p:spPr>
            <p:style>
              <a:lnRef idx="0"/>
              <a:fillRef idx="0"/>
              <a:effectRef idx="0"/>
              <a:fontRef idx="minor"/>
            </p:style>
          </p:sp>
          <p:sp>
            <p:nvSpPr>
              <p:cNvPr id="1020" name="CustomShape 83"/>
              <p:cNvSpPr/>
              <p:nvPr/>
            </p:nvSpPr>
            <p:spPr>
              <a:xfrm>
                <a:off x="5543640" y="1907280"/>
                <a:ext cx="20520" cy="1548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a:noFill/>
              </a:ln>
            </p:spPr>
            <p:style>
              <a:lnRef idx="0"/>
              <a:fillRef idx="0"/>
              <a:effectRef idx="0"/>
              <a:fontRef idx="minor"/>
            </p:style>
          </p:sp>
        </p:grpSp>
        <p:grpSp>
          <p:nvGrpSpPr>
            <p:cNvPr id="1021" name="Group 84"/>
            <p:cNvGrpSpPr/>
            <p:nvPr/>
          </p:nvGrpSpPr>
          <p:grpSpPr>
            <a:xfrm>
              <a:off x="5654160" y="1980000"/>
              <a:ext cx="51840" cy="38520"/>
              <a:chOff x="5654160" y="1980000"/>
              <a:chExt cx="51840" cy="38520"/>
            </a:xfrm>
          </p:grpSpPr>
          <p:sp>
            <p:nvSpPr>
              <p:cNvPr id="1022" name="CustomShape 85"/>
              <p:cNvSpPr/>
              <p:nvPr/>
            </p:nvSpPr>
            <p:spPr>
              <a:xfrm>
                <a:off x="5654160" y="1980000"/>
                <a:ext cx="51840" cy="3852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023" name="CustomShape 86"/>
              <p:cNvSpPr/>
              <p:nvPr/>
            </p:nvSpPr>
            <p:spPr>
              <a:xfrm>
                <a:off x="5671800" y="1991880"/>
                <a:ext cx="20880" cy="1548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a:noFill/>
              </a:ln>
            </p:spPr>
            <p:style>
              <a:lnRef idx="0"/>
              <a:fillRef idx="0"/>
              <a:effectRef idx="0"/>
              <a:fontRef idx="minor"/>
            </p:style>
          </p:sp>
        </p:grpSp>
        <p:grpSp>
          <p:nvGrpSpPr>
            <p:cNvPr id="1024" name="Group 87"/>
            <p:cNvGrpSpPr/>
            <p:nvPr/>
          </p:nvGrpSpPr>
          <p:grpSpPr>
            <a:xfrm>
              <a:off x="5732640" y="1777320"/>
              <a:ext cx="45720" cy="38520"/>
              <a:chOff x="5732640" y="1777320"/>
              <a:chExt cx="45720" cy="38520"/>
            </a:xfrm>
          </p:grpSpPr>
          <p:sp>
            <p:nvSpPr>
              <p:cNvPr id="1025" name="CustomShape 88"/>
              <p:cNvSpPr/>
              <p:nvPr/>
            </p:nvSpPr>
            <p:spPr>
              <a:xfrm>
                <a:off x="5732640" y="1777320"/>
                <a:ext cx="45720" cy="3852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a:noFill/>
              </a:ln>
            </p:spPr>
            <p:style>
              <a:lnRef idx="0"/>
              <a:fillRef idx="0"/>
              <a:effectRef idx="0"/>
              <a:fontRef idx="minor"/>
            </p:style>
          </p:sp>
          <p:sp>
            <p:nvSpPr>
              <p:cNvPr id="1026" name="CustomShape 89"/>
              <p:cNvSpPr/>
              <p:nvPr/>
            </p:nvSpPr>
            <p:spPr>
              <a:xfrm>
                <a:off x="5743800" y="1788840"/>
                <a:ext cx="20880" cy="1548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a:noFill/>
              </a:ln>
            </p:spPr>
            <p:style>
              <a:lnRef idx="0"/>
              <a:fillRef idx="0"/>
              <a:effectRef idx="0"/>
              <a:fontRef idx="minor"/>
            </p:style>
          </p:sp>
        </p:grpSp>
        <p:grpSp>
          <p:nvGrpSpPr>
            <p:cNvPr id="1027" name="Group 90"/>
            <p:cNvGrpSpPr/>
            <p:nvPr/>
          </p:nvGrpSpPr>
          <p:grpSpPr>
            <a:xfrm>
              <a:off x="5812920" y="2040120"/>
              <a:ext cx="46080" cy="38520"/>
              <a:chOff x="5812920" y="2040120"/>
              <a:chExt cx="46080" cy="38520"/>
            </a:xfrm>
          </p:grpSpPr>
          <p:sp>
            <p:nvSpPr>
              <p:cNvPr id="1028" name="CustomShape 91"/>
              <p:cNvSpPr/>
              <p:nvPr/>
            </p:nvSpPr>
            <p:spPr>
              <a:xfrm>
                <a:off x="5812920" y="2040120"/>
                <a:ext cx="46080" cy="3852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a:noFill/>
              </a:ln>
            </p:spPr>
            <p:style>
              <a:lnRef idx="0"/>
              <a:fillRef idx="0"/>
              <a:effectRef idx="0"/>
              <a:fontRef idx="minor"/>
            </p:style>
          </p:sp>
          <p:sp>
            <p:nvSpPr>
              <p:cNvPr id="1029" name="CustomShape 92"/>
              <p:cNvSpPr/>
              <p:nvPr/>
            </p:nvSpPr>
            <p:spPr>
              <a:xfrm>
                <a:off x="5824080" y="2051640"/>
                <a:ext cx="20880" cy="1548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a:noFill/>
              </a:ln>
            </p:spPr>
            <p:style>
              <a:lnRef idx="0"/>
              <a:fillRef idx="0"/>
              <a:effectRef idx="0"/>
              <a:fontRef idx="minor"/>
            </p:style>
          </p:sp>
        </p:grpSp>
        <p:grpSp>
          <p:nvGrpSpPr>
            <p:cNvPr id="1030" name="Group 93"/>
            <p:cNvGrpSpPr/>
            <p:nvPr/>
          </p:nvGrpSpPr>
          <p:grpSpPr>
            <a:xfrm>
              <a:off x="5851800" y="1876680"/>
              <a:ext cx="45360" cy="38520"/>
              <a:chOff x="5851800" y="1876680"/>
              <a:chExt cx="45360" cy="38520"/>
            </a:xfrm>
          </p:grpSpPr>
          <p:sp>
            <p:nvSpPr>
              <p:cNvPr id="1031" name="CustomShape 94"/>
              <p:cNvSpPr/>
              <p:nvPr/>
            </p:nvSpPr>
            <p:spPr>
              <a:xfrm>
                <a:off x="5851800" y="1876680"/>
                <a:ext cx="45360" cy="3852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a:noFill/>
              </a:ln>
            </p:spPr>
            <p:style>
              <a:lnRef idx="0"/>
              <a:fillRef idx="0"/>
              <a:effectRef idx="0"/>
              <a:fontRef idx="minor"/>
            </p:style>
          </p:sp>
          <p:sp>
            <p:nvSpPr>
              <p:cNvPr id="1032" name="CustomShape 95"/>
              <p:cNvSpPr/>
              <p:nvPr/>
            </p:nvSpPr>
            <p:spPr>
              <a:xfrm>
                <a:off x="5862960" y="1888200"/>
                <a:ext cx="20880" cy="1548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a:noFill/>
              </a:ln>
            </p:spPr>
            <p:style>
              <a:lnRef idx="0"/>
              <a:fillRef idx="0"/>
              <a:effectRef idx="0"/>
              <a:fontRef idx="minor"/>
            </p:style>
          </p:sp>
        </p:grpSp>
        <p:grpSp>
          <p:nvGrpSpPr>
            <p:cNvPr id="1033" name="Group 96"/>
            <p:cNvGrpSpPr/>
            <p:nvPr/>
          </p:nvGrpSpPr>
          <p:grpSpPr>
            <a:xfrm>
              <a:off x="5659200" y="1899000"/>
              <a:ext cx="43200" cy="32040"/>
              <a:chOff x="5659200" y="1899000"/>
              <a:chExt cx="43200" cy="32040"/>
            </a:xfrm>
          </p:grpSpPr>
          <p:sp>
            <p:nvSpPr>
              <p:cNvPr id="1034" name="CustomShape 97"/>
              <p:cNvSpPr/>
              <p:nvPr/>
            </p:nvSpPr>
            <p:spPr>
              <a:xfrm>
                <a:off x="5659200" y="1899000"/>
                <a:ext cx="43200" cy="3204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a:noFill/>
              </a:ln>
            </p:spPr>
            <p:style>
              <a:lnRef idx="0"/>
              <a:fillRef idx="0"/>
              <a:effectRef idx="0"/>
              <a:fontRef idx="minor"/>
            </p:style>
          </p:sp>
          <p:sp>
            <p:nvSpPr>
              <p:cNvPr id="1035" name="CustomShape 98"/>
              <p:cNvSpPr/>
              <p:nvPr/>
            </p:nvSpPr>
            <p:spPr>
              <a:xfrm>
                <a:off x="5678640" y="1910880"/>
                <a:ext cx="10080" cy="864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a:noFill/>
              </a:ln>
            </p:spPr>
            <p:style>
              <a:lnRef idx="0"/>
              <a:fillRef idx="0"/>
              <a:effectRef idx="0"/>
              <a:fontRef idx="minor"/>
            </p:style>
          </p:sp>
        </p:grpSp>
        <p:grpSp>
          <p:nvGrpSpPr>
            <p:cNvPr id="1036" name="Group 99"/>
            <p:cNvGrpSpPr/>
            <p:nvPr/>
          </p:nvGrpSpPr>
          <p:grpSpPr>
            <a:xfrm>
              <a:off x="5802120" y="1961280"/>
              <a:ext cx="43200" cy="32040"/>
              <a:chOff x="5802120" y="1961280"/>
              <a:chExt cx="43200" cy="32040"/>
            </a:xfrm>
          </p:grpSpPr>
          <p:sp>
            <p:nvSpPr>
              <p:cNvPr id="1037" name="CustomShape 100"/>
              <p:cNvSpPr/>
              <p:nvPr/>
            </p:nvSpPr>
            <p:spPr>
              <a:xfrm>
                <a:off x="5802120" y="1961280"/>
                <a:ext cx="43200" cy="3204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a:noFill/>
              </a:ln>
            </p:spPr>
            <p:style>
              <a:lnRef idx="0"/>
              <a:fillRef idx="0"/>
              <a:effectRef idx="0"/>
              <a:fontRef idx="minor"/>
            </p:style>
          </p:sp>
          <p:sp>
            <p:nvSpPr>
              <p:cNvPr id="1038" name="CustomShape 101"/>
              <p:cNvSpPr/>
              <p:nvPr/>
            </p:nvSpPr>
            <p:spPr>
              <a:xfrm>
                <a:off x="5821920" y="1973160"/>
                <a:ext cx="10080" cy="86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039" name="Group 102"/>
            <p:cNvGrpSpPr/>
            <p:nvPr/>
          </p:nvGrpSpPr>
          <p:grpSpPr>
            <a:xfrm>
              <a:off x="3615840" y="833760"/>
              <a:ext cx="82080" cy="68400"/>
              <a:chOff x="3615840" y="833760"/>
              <a:chExt cx="82080" cy="68400"/>
            </a:xfrm>
          </p:grpSpPr>
          <p:sp>
            <p:nvSpPr>
              <p:cNvPr id="1040" name="CustomShape 103"/>
              <p:cNvSpPr/>
              <p:nvPr/>
            </p:nvSpPr>
            <p:spPr>
              <a:xfrm>
                <a:off x="3615840" y="833760"/>
                <a:ext cx="82080" cy="68400"/>
              </a:xfrm>
              <a:custGeom>
                <a:avLst/>
                <a:gdLst/>
                <a:ahLst/>
                <a:rect l="l" t="t" r="r" b="b"/>
                <a:pathLst>
                  <a:path w="7574" h="7259">
                    <a:moveTo>
                      <a:pt x="1" y="2323"/>
                    </a:moveTo>
                    <a:lnTo>
                      <a:pt x="2577" y="7259"/>
                    </a:lnTo>
                    <a:lnTo>
                      <a:pt x="7573" y="4114"/>
                    </a:lnTo>
                    <a:lnTo>
                      <a:pt x="5541" y="1"/>
                    </a:lnTo>
                    <a:lnTo>
                      <a:pt x="352" y="2323"/>
                    </a:lnTo>
                  </a:path>
                </a:pathLst>
              </a:custGeom>
              <a:solidFill>
                <a:schemeClr val="lt2"/>
              </a:solidFill>
              <a:ln w="19080">
                <a:solidFill>
                  <a:schemeClr val="lt2"/>
                </a:solidFill>
                <a:miter/>
              </a:ln>
            </p:spPr>
            <p:style>
              <a:lnRef idx="0"/>
              <a:fillRef idx="0"/>
              <a:effectRef idx="0"/>
              <a:fontRef idx="minor"/>
            </p:style>
          </p:sp>
          <p:sp>
            <p:nvSpPr>
              <p:cNvPr id="1041" name="CustomShape 104"/>
              <p:cNvSpPr/>
              <p:nvPr/>
            </p:nvSpPr>
            <p:spPr>
              <a:xfrm>
                <a:off x="3648960" y="838440"/>
                <a:ext cx="21240" cy="63720"/>
              </a:xfrm>
              <a:custGeom>
                <a:avLst/>
                <a:gdLst/>
                <a:ahLst/>
                <a:rect l="l" t="t" r="r" b="b"/>
                <a:pathLst>
                  <a:path w="1997" h="6787">
                    <a:moveTo>
                      <a:pt x="0" y="6787"/>
                    </a:moveTo>
                    <a:lnTo>
                      <a:pt x="1996" y="1"/>
                    </a:lnTo>
                  </a:path>
                </a:pathLst>
              </a:custGeom>
              <a:solidFill>
                <a:schemeClr val="lt2"/>
              </a:solidFill>
              <a:ln w="19080">
                <a:solidFill>
                  <a:schemeClr val="lt2"/>
                </a:solidFill>
                <a:miter/>
              </a:ln>
            </p:spPr>
            <p:style>
              <a:lnRef idx="0"/>
              <a:fillRef idx="0"/>
              <a:effectRef idx="0"/>
              <a:fontRef idx="minor"/>
            </p:style>
          </p:sp>
          <p:sp>
            <p:nvSpPr>
              <p:cNvPr id="1042" name="CustomShape 105"/>
              <p:cNvSpPr/>
              <p:nvPr/>
            </p:nvSpPr>
            <p:spPr>
              <a:xfrm>
                <a:off x="3619440" y="855720"/>
                <a:ext cx="78120" cy="16560"/>
              </a:xfrm>
              <a:custGeom>
                <a:avLst/>
                <a:gdLst/>
                <a:ahLst/>
                <a:rect l="l" t="t" r="r" b="b"/>
                <a:pathLst>
                  <a:path w="7223" h="1791">
                    <a:moveTo>
                      <a:pt x="7222" y="1791"/>
                    </a:moveTo>
                    <a:lnTo>
                      <a:pt x="1" y="0"/>
                    </a:lnTo>
                  </a:path>
                </a:pathLst>
              </a:custGeom>
              <a:solidFill>
                <a:schemeClr val="lt2"/>
              </a:solidFill>
              <a:ln w="19080">
                <a:solidFill>
                  <a:schemeClr val="lt2"/>
                </a:solidFill>
                <a:miter/>
              </a:ln>
            </p:spPr>
            <p:style>
              <a:lnRef idx="0"/>
              <a:fillRef idx="0"/>
              <a:effectRef idx="0"/>
              <a:fontRef idx="minor"/>
            </p:style>
          </p:sp>
        </p:grpSp>
        <p:grpSp>
          <p:nvGrpSpPr>
            <p:cNvPr id="1043" name="Group 106"/>
            <p:cNvGrpSpPr/>
            <p:nvPr/>
          </p:nvGrpSpPr>
          <p:grpSpPr>
            <a:xfrm>
              <a:off x="3584520" y="837360"/>
              <a:ext cx="51840" cy="38520"/>
              <a:chOff x="3584520" y="837360"/>
              <a:chExt cx="51840" cy="38520"/>
            </a:xfrm>
          </p:grpSpPr>
          <p:sp>
            <p:nvSpPr>
              <p:cNvPr id="1044" name="CustomShape 107"/>
              <p:cNvSpPr/>
              <p:nvPr/>
            </p:nvSpPr>
            <p:spPr>
              <a:xfrm>
                <a:off x="3584520" y="837360"/>
                <a:ext cx="51840" cy="3852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a:noFill/>
              </a:ln>
            </p:spPr>
            <p:style>
              <a:lnRef idx="0"/>
              <a:fillRef idx="0"/>
              <a:effectRef idx="0"/>
              <a:fontRef idx="minor"/>
            </p:style>
          </p:sp>
          <p:sp>
            <p:nvSpPr>
              <p:cNvPr id="1045" name="CustomShape 108"/>
              <p:cNvSpPr/>
              <p:nvPr/>
            </p:nvSpPr>
            <p:spPr>
              <a:xfrm>
                <a:off x="3605400" y="848880"/>
                <a:ext cx="17640" cy="154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fillRef idx="0"/>
              <a:effectRef idx="0"/>
              <a:fontRef idx="minor"/>
            </p:style>
          </p:sp>
        </p:grpSp>
        <p:grpSp>
          <p:nvGrpSpPr>
            <p:cNvPr id="1046" name="Group 109"/>
            <p:cNvGrpSpPr/>
            <p:nvPr/>
          </p:nvGrpSpPr>
          <p:grpSpPr>
            <a:xfrm>
              <a:off x="3672000" y="857520"/>
              <a:ext cx="43200" cy="32040"/>
              <a:chOff x="3672000" y="857520"/>
              <a:chExt cx="43200" cy="32040"/>
            </a:xfrm>
          </p:grpSpPr>
          <p:sp>
            <p:nvSpPr>
              <p:cNvPr id="1047" name="CustomShape 110"/>
              <p:cNvSpPr/>
              <p:nvPr/>
            </p:nvSpPr>
            <p:spPr>
              <a:xfrm>
                <a:off x="3672000" y="857520"/>
                <a:ext cx="43200" cy="3204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fillRef idx="0"/>
              <a:effectRef idx="0"/>
              <a:fontRef idx="minor"/>
            </p:style>
          </p:sp>
          <p:sp>
            <p:nvSpPr>
              <p:cNvPr id="1048" name="CustomShape 111"/>
              <p:cNvSpPr/>
              <p:nvPr/>
            </p:nvSpPr>
            <p:spPr>
              <a:xfrm>
                <a:off x="3691440" y="869040"/>
                <a:ext cx="10080" cy="86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a:noFill/>
              </a:ln>
            </p:spPr>
            <p:style>
              <a:lnRef idx="0"/>
              <a:fillRef idx="0"/>
              <a:effectRef idx="0"/>
              <a:fontRef idx="minor"/>
            </p:style>
          </p:sp>
        </p:grpSp>
        <p:grpSp>
          <p:nvGrpSpPr>
            <p:cNvPr id="1049" name="Group 112"/>
            <p:cNvGrpSpPr/>
            <p:nvPr/>
          </p:nvGrpSpPr>
          <p:grpSpPr>
            <a:xfrm>
              <a:off x="3644640" y="818640"/>
              <a:ext cx="42840" cy="32040"/>
              <a:chOff x="3644640" y="818640"/>
              <a:chExt cx="42840" cy="32040"/>
            </a:xfrm>
          </p:grpSpPr>
          <p:sp>
            <p:nvSpPr>
              <p:cNvPr id="1050" name="CustomShape 113"/>
              <p:cNvSpPr/>
              <p:nvPr/>
            </p:nvSpPr>
            <p:spPr>
              <a:xfrm>
                <a:off x="3644640" y="818640"/>
                <a:ext cx="42840" cy="3204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051" name="CustomShape 114"/>
              <p:cNvSpPr/>
              <p:nvPr/>
            </p:nvSpPr>
            <p:spPr>
              <a:xfrm>
                <a:off x="3664080" y="830160"/>
                <a:ext cx="10080" cy="86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052" name="Group 115"/>
            <p:cNvGrpSpPr/>
            <p:nvPr/>
          </p:nvGrpSpPr>
          <p:grpSpPr>
            <a:xfrm>
              <a:off x="3617640" y="887400"/>
              <a:ext cx="43200" cy="32040"/>
              <a:chOff x="3617640" y="887400"/>
              <a:chExt cx="43200" cy="32040"/>
            </a:xfrm>
          </p:grpSpPr>
          <p:sp>
            <p:nvSpPr>
              <p:cNvPr id="1053" name="CustomShape 116"/>
              <p:cNvSpPr/>
              <p:nvPr/>
            </p:nvSpPr>
            <p:spPr>
              <a:xfrm>
                <a:off x="3617640" y="887400"/>
                <a:ext cx="43200" cy="3204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a:noFill/>
              </a:ln>
            </p:spPr>
            <p:style>
              <a:lnRef idx="0"/>
              <a:fillRef idx="0"/>
              <a:effectRef idx="0"/>
              <a:fontRef idx="minor"/>
            </p:style>
          </p:sp>
          <p:sp>
            <p:nvSpPr>
              <p:cNvPr id="1054" name="CustomShape 117"/>
              <p:cNvSpPr/>
              <p:nvPr/>
            </p:nvSpPr>
            <p:spPr>
              <a:xfrm>
                <a:off x="3635280" y="898920"/>
                <a:ext cx="11880" cy="86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a:noFill/>
              </a:ln>
            </p:spPr>
            <p:style>
              <a:lnRef idx="0"/>
              <a:fillRef idx="0"/>
              <a:effectRef idx="0"/>
              <a:fontRef idx="minor"/>
            </p:style>
          </p:sp>
        </p:grpSp>
        <p:grpSp>
          <p:nvGrpSpPr>
            <p:cNvPr id="1055" name="Group 118"/>
            <p:cNvGrpSpPr/>
            <p:nvPr/>
          </p:nvGrpSpPr>
          <p:grpSpPr>
            <a:xfrm>
              <a:off x="3763800" y="868320"/>
              <a:ext cx="211680" cy="132480"/>
              <a:chOff x="3763800" y="868320"/>
              <a:chExt cx="211680" cy="132480"/>
            </a:xfrm>
          </p:grpSpPr>
          <p:sp>
            <p:nvSpPr>
              <p:cNvPr id="1056" name="CustomShape 119"/>
              <p:cNvSpPr/>
              <p:nvPr/>
            </p:nvSpPr>
            <p:spPr>
              <a:xfrm>
                <a:off x="3763800" y="868320"/>
                <a:ext cx="211680" cy="13248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solidFill>
                <a:schemeClr val="lt2"/>
              </a:solidFill>
              <a:ln w="19080">
                <a:solidFill>
                  <a:schemeClr val="lt2"/>
                </a:solidFill>
                <a:miter/>
              </a:ln>
            </p:spPr>
            <p:style>
              <a:lnRef idx="0"/>
              <a:fillRef idx="0"/>
              <a:effectRef idx="0"/>
              <a:fontRef idx="minor"/>
            </p:style>
          </p:sp>
          <p:sp>
            <p:nvSpPr>
              <p:cNvPr id="1057" name="CustomShape 120"/>
              <p:cNvSpPr/>
              <p:nvPr/>
            </p:nvSpPr>
            <p:spPr>
              <a:xfrm>
                <a:off x="3830760" y="868680"/>
                <a:ext cx="30240" cy="24480"/>
              </a:xfrm>
              <a:custGeom>
                <a:avLst/>
                <a:gdLst/>
                <a:ahLst/>
                <a:rect l="l" t="t" r="r" b="b"/>
                <a:pathLst>
                  <a:path w="2819" h="2614">
                    <a:moveTo>
                      <a:pt x="2819" y="2613"/>
                    </a:moveTo>
                    <a:lnTo>
                      <a:pt x="0" y="0"/>
                    </a:lnTo>
                  </a:path>
                </a:pathLst>
              </a:custGeom>
              <a:solidFill>
                <a:schemeClr val="lt2"/>
              </a:solidFill>
              <a:ln w="19080">
                <a:solidFill>
                  <a:schemeClr val="lt2"/>
                </a:solidFill>
                <a:miter/>
              </a:ln>
            </p:spPr>
            <p:style>
              <a:lnRef idx="0"/>
              <a:fillRef idx="0"/>
              <a:effectRef idx="0"/>
              <a:fontRef idx="minor"/>
            </p:style>
          </p:sp>
          <p:sp>
            <p:nvSpPr>
              <p:cNvPr id="1058" name="CustomShape 121"/>
              <p:cNvSpPr/>
              <p:nvPr/>
            </p:nvSpPr>
            <p:spPr>
              <a:xfrm>
                <a:off x="3861360" y="877320"/>
                <a:ext cx="57960" cy="15840"/>
              </a:xfrm>
              <a:custGeom>
                <a:avLst/>
                <a:gdLst/>
                <a:ahLst/>
                <a:rect l="l" t="t" r="r" b="b"/>
                <a:pathLst>
                  <a:path w="5384" h="1695">
                    <a:moveTo>
                      <a:pt x="1" y="1694"/>
                    </a:moveTo>
                    <a:lnTo>
                      <a:pt x="5384" y="0"/>
                    </a:lnTo>
                  </a:path>
                </a:pathLst>
              </a:custGeom>
              <a:solidFill>
                <a:schemeClr val="lt2"/>
              </a:solidFill>
              <a:ln w="19080">
                <a:solidFill>
                  <a:schemeClr val="lt2"/>
                </a:solidFill>
                <a:miter/>
              </a:ln>
            </p:spPr>
            <p:style>
              <a:lnRef idx="0"/>
              <a:fillRef idx="0"/>
              <a:effectRef idx="0"/>
              <a:fontRef idx="minor"/>
            </p:style>
          </p:sp>
          <p:sp>
            <p:nvSpPr>
              <p:cNvPr id="1059" name="CustomShape 122"/>
              <p:cNvSpPr/>
              <p:nvPr/>
            </p:nvSpPr>
            <p:spPr>
              <a:xfrm>
                <a:off x="3920040" y="877320"/>
                <a:ext cx="360" cy="86040"/>
              </a:xfrm>
              <a:custGeom>
                <a:avLst/>
                <a:gdLst/>
                <a:ahLst/>
                <a:rect l="l" t="t" r="r" b="b"/>
                <a:pathLst>
                  <a:path w="1" h="9122">
                    <a:moveTo>
                      <a:pt x="1" y="0"/>
                    </a:moveTo>
                    <a:lnTo>
                      <a:pt x="1" y="9121"/>
                    </a:lnTo>
                  </a:path>
                </a:pathLst>
              </a:custGeom>
              <a:solidFill>
                <a:schemeClr val="lt2"/>
              </a:solidFill>
              <a:ln w="19080">
                <a:solidFill>
                  <a:schemeClr val="lt2"/>
                </a:solidFill>
                <a:miter/>
              </a:ln>
            </p:spPr>
            <p:style>
              <a:lnRef idx="0"/>
              <a:fillRef idx="0"/>
              <a:effectRef idx="0"/>
              <a:fontRef idx="minor"/>
            </p:style>
          </p:sp>
        </p:grpSp>
        <p:grpSp>
          <p:nvGrpSpPr>
            <p:cNvPr id="1060" name="Group 123"/>
            <p:cNvGrpSpPr/>
            <p:nvPr/>
          </p:nvGrpSpPr>
          <p:grpSpPr>
            <a:xfrm>
              <a:off x="3804840" y="852840"/>
              <a:ext cx="43200" cy="32040"/>
              <a:chOff x="3804840" y="852840"/>
              <a:chExt cx="43200" cy="32040"/>
            </a:xfrm>
          </p:grpSpPr>
          <p:sp>
            <p:nvSpPr>
              <p:cNvPr id="1061" name="CustomShape 124"/>
              <p:cNvSpPr/>
              <p:nvPr/>
            </p:nvSpPr>
            <p:spPr>
              <a:xfrm>
                <a:off x="3804840" y="852840"/>
                <a:ext cx="43200" cy="3204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a:noFill/>
              </a:ln>
            </p:spPr>
            <p:style>
              <a:lnRef idx="0"/>
              <a:fillRef idx="0"/>
              <a:effectRef idx="0"/>
              <a:fontRef idx="minor"/>
            </p:style>
          </p:sp>
          <p:sp>
            <p:nvSpPr>
              <p:cNvPr id="1062" name="CustomShape 125"/>
              <p:cNvSpPr/>
              <p:nvPr/>
            </p:nvSpPr>
            <p:spPr>
              <a:xfrm>
                <a:off x="3824280" y="864720"/>
                <a:ext cx="10080" cy="864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063" name="Group 126"/>
            <p:cNvGrpSpPr/>
            <p:nvPr/>
          </p:nvGrpSpPr>
          <p:grpSpPr>
            <a:xfrm>
              <a:off x="3732480" y="862200"/>
              <a:ext cx="43200" cy="32040"/>
              <a:chOff x="3732480" y="862200"/>
              <a:chExt cx="43200" cy="32040"/>
            </a:xfrm>
          </p:grpSpPr>
          <p:sp>
            <p:nvSpPr>
              <p:cNvPr id="1064" name="CustomShape 127"/>
              <p:cNvSpPr/>
              <p:nvPr/>
            </p:nvSpPr>
            <p:spPr>
              <a:xfrm>
                <a:off x="3732480" y="862200"/>
                <a:ext cx="43200" cy="3204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a:noFill/>
              </a:ln>
            </p:spPr>
            <p:style>
              <a:lnRef idx="0"/>
              <a:fillRef idx="0"/>
              <a:effectRef idx="0"/>
              <a:fontRef idx="minor"/>
            </p:style>
          </p:sp>
          <p:sp>
            <p:nvSpPr>
              <p:cNvPr id="1065" name="CustomShape 128"/>
              <p:cNvSpPr/>
              <p:nvPr/>
            </p:nvSpPr>
            <p:spPr>
              <a:xfrm>
                <a:off x="3752280" y="873720"/>
                <a:ext cx="10080" cy="86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066" name="Group 129"/>
            <p:cNvGrpSpPr/>
            <p:nvPr/>
          </p:nvGrpSpPr>
          <p:grpSpPr>
            <a:xfrm>
              <a:off x="3835440" y="878040"/>
              <a:ext cx="43200" cy="32040"/>
              <a:chOff x="3835440" y="878040"/>
              <a:chExt cx="43200" cy="32040"/>
            </a:xfrm>
          </p:grpSpPr>
          <p:sp>
            <p:nvSpPr>
              <p:cNvPr id="1067" name="CustomShape 130"/>
              <p:cNvSpPr/>
              <p:nvPr/>
            </p:nvSpPr>
            <p:spPr>
              <a:xfrm>
                <a:off x="3835440" y="878040"/>
                <a:ext cx="43200" cy="3204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a:noFill/>
              </a:ln>
            </p:spPr>
            <p:style>
              <a:lnRef idx="0"/>
              <a:fillRef idx="0"/>
              <a:effectRef idx="0"/>
              <a:fontRef idx="minor"/>
            </p:style>
          </p:sp>
          <p:sp>
            <p:nvSpPr>
              <p:cNvPr id="1068" name="CustomShape 131"/>
              <p:cNvSpPr/>
              <p:nvPr/>
            </p:nvSpPr>
            <p:spPr>
              <a:xfrm>
                <a:off x="3854880" y="889920"/>
                <a:ext cx="10080" cy="86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fillRef idx="0"/>
              <a:effectRef idx="0"/>
              <a:fontRef idx="minor"/>
            </p:style>
          </p:sp>
        </p:grpSp>
        <p:grpSp>
          <p:nvGrpSpPr>
            <p:cNvPr id="1069" name="Group 132"/>
            <p:cNvGrpSpPr/>
            <p:nvPr/>
          </p:nvGrpSpPr>
          <p:grpSpPr>
            <a:xfrm>
              <a:off x="3893760" y="862200"/>
              <a:ext cx="43200" cy="32040"/>
              <a:chOff x="3893760" y="862200"/>
              <a:chExt cx="43200" cy="32040"/>
            </a:xfrm>
          </p:grpSpPr>
          <p:sp>
            <p:nvSpPr>
              <p:cNvPr id="1070" name="CustomShape 133"/>
              <p:cNvSpPr/>
              <p:nvPr/>
            </p:nvSpPr>
            <p:spPr>
              <a:xfrm>
                <a:off x="3893760" y="862200"/>
                <a:ext cx="43200" cy="3204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a:noFill/>
              </a:ln>
            </p:spPr>
            <p:style>
              <a:lnRef idx="0"/>
              <a:fillRef idx="0"/>
              <a:effectRef idx="0"/>
              <a:fontRef idx="minor"/>
            </p:style>
          </p:sp>
          <p:sp>
            <p:nvSpPr>
              <p:cNvPr id="1071" name="CustomShape 134"/>
              <p:cNvSpPr/>
              <p:nvPr/>
            </p:nvSpPr>
            <p:spPr>
              <a:xfrm>
                <a:off x="3911400" y="873720"/>
                <a:ext cx="11880" cy="864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a:noFill/>
              </a:ln>
            </p:spPr>
            <p:style>
              <a:lnRef idx="0"/>
              <a:fillRef idx="0"/>
              <a:effectRef idx="0"/>
              <a:fontRef idx="minor"/>
            </p:style>
          </p:sp>
        </p:grpSp>
        <p:grpSp>
          <p:nvGrpSpPr>
            <p:cNvPr id="1072" name="Group 135"/>
            <p:cNvGrpSpPr/>
            <p:nvPr/>
          </p:nvGrpSpPr>
          <p:grpSpPr>
            <a:xfrm>
              <a:off x="3893760" y="948600"/>
              <a:ext cx="43200" cy="32040"/>
              <a:chOff x="3893760" y="948600"/>
              <a:chExt cx="43200" cy="32040"/>
            </a:xfrm>
          </p:grpSpPr>
          <p:sp>
            <p:nvSpPr>
              <p:cNvPr id="1073" name="CustomShape 136"/>
              <p:cNvSpPr/>
              <p:nvPr/>
            </p:nvSpPr>
            <p:spPr>
              <a:xfrm>
                <a:off x="3893760" y="948600"/>
                <a:ext cx="43200" cy="3204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a:noFill/>
              </a:ln>
            </p:spPr>
            <p:style>
              <a:lnRef idx="0"/>
              <a:fillRef idx="0"/>
              <a:effectRef idx="0"/>
              <a:fontRef idx="minor"/>
            </p:style>
          </p:sp>
          <p:sp>
            <p:nvSpPr>
              <p:cNvPr id="1074" name="CustomShape 137"/>
              <p:cNvSpPr/>
              <p:nvPr/>
            </p:nvSpPr>
            <p:spPr>
              <a:xfrm>
                <a:off x="3911400" y="960120"/>
                <a:ext cx="11880" cy="864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a:noFill/>
              </a:ln>
            </p:spPr>
            <p:style>
              <a:lnRef idx="0"/>
              <a:fillRef idx="0"/>
              <a:effectRef idx="0"/>
              <a:fontRef idx="minor"/>
            </p:style>
          </p:sp>
        </p:grpSp>
        <p:grpSp>
          <p:nvGrpSpPr>
            <p:cNvPr id="1075" name="Group 138"/>
            <p:cNvGrpSpPr/>
            <p:nvPr/>
          </p:nvGrpSpPr>
          <p:grpSpPr>
            <a:xfrm>
              <a:off x="3944520" y="985680"/>
              <a:ext cx="43200" cy="32040"/>
              <a:chOff x="3944520" y="985680"/>
              <a:chExt cx="43200" cy="32040"/>
            </a:xfrm>
          </p:grpSpPr>
          <p:sp>
            <p:nvSpPr>
              <p:cNvPr id="1076" name="CustomShape 139"/>
              <p:cNvSpPr/>
              <p:nvPr/>
            </p:nvSpPr>
            <p:spPr>
              <a:xfrm>
                <a:off x="3944520" y="985680"/>
                <a:ext cx="43200" cy="3204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077" name="CustomShape 140"/>
              <p:cNvSpPr/>
              <p:nvPr/>
            </p:nvSpPr>
            <p:spPr>
              <a:xfrm>
                <a:off x="3962520" y="997200"/>
                <a:ext cx="11880" cy="864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a:noFill/>
              </a:ln>
            </p:spPr>
            <p:style>
              <a:lnRef idx="0"/>
              <a:fillRef idx="0"/>
              <a:effectRef idx="0"/>
              <a:fontRef idx="minor"/>
            </p:style>
          </p:sp>
        </p:grpSp>
        <p:grpSp>
          <p:nvGrpSpPr>
            <p:cNvPr id="1078" name="Group 141"/>
            <p:cNvGrpSpPr/>
            <p:nvPr/>
          </p:nvGrpSpPr>
          <p:grpSpPr>
            <a:xfrm>
              <a:off x="3461760" y="640440"/>
              <a:ext cx="484560" cy="192960"/>
              <a:chOff x="3461760" y="640440"/>
              <a:chExt cx="484560" cy="192960"/>
            </a:xfrm>
          </p:grpSpPr>
          <p:sp>
            <p:nvSpPr>
              <p:cNvPr id="1079" name="CustomShape 142"/>
              <p:cNvSpPr/>
              <p:nvPr/>
            </p:nvSpPr>
            <p:spPr>
              <a:xfrm>
                <a:off x="3466800" y="640440"/>
                <a:ext cx="479520" cy="19296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80">
                <a:solidFill>
                  <a:schemeClr val="lt2"/>
                </a:solidFill>
                <a:miter/>
              </a:ln>
            </p:spPr>
            <p:style>
              <a:lnRef idx="0"/>
              <a:fillRef idx="0"/>
              <a:effectRef idx="0"/>
              <a:fontRef idx="minor"/>
            </p:style>
          </p:sp>
          <p:sp>
            <p:nvSpPr>
              <p:cNvPr id="1080" name="CustomShape 143"/>
              <p:cNvSpPr/>
              <p:nvPr/>
            </p:nvSpPr>
            <p:spPr>
              <a:xfrm>
                <a:off x="3461760" y="749520"/>
                <a:ext cx="100440" cy="83880"/>
              </a:xfrm>
              <a:custGeom>
                <a:avLst/>
                <a:gdLst/>
                <a:ahLst/>
                <a:rect l="l" t="t" r="r" b="b"/>
                <a:pathLst>
                  <a:path w="9279" h="8916">
                    <a:moveTo>
                      <a:pt x="0" y="8916"/>
                    </a:moveTo>
                    <a:lnTo>
                      <a:pt x="9279" y="6883"/>
                    </a:lnTo>
                    <a:lnTo>
                      <a:pt x="7041" y="0"/>
                    </a:lnTo>
                  </a:path>
                </a:pathLst>
              </a:custGeom>
              <a:solidFill>
                <a:schemeClr val="lt2"/>
              </a:solidFill>
              <a:ln w="19080">
                <a:solidFill>
                  <a:schemeClr val="lt2"/>
                </a:solidFill>
                <a:miter/>
              </a:ln>
            </p:spPr>
            <p:style>
              <a:lnRef idx="0"/>
              <a:fillRef idx="0"/>
              <a:effectRef idx="0"/>
              <a:fontRef idx="minor"/>
            </p:style>
          </p:sp>
          <p:sp>
            <p:nvSpPr>
              <p:cNvPr id="1081" name="CustomShape 144"/>
              <p:cNvSpPr/>
              <p:nvPr/>
            </p:nvSpPr>
            <p:spPr>
              <a:xfrm>
                <a:off x="3560760" y="786600"/>
                <a:ext cx="109440" cy="23400"/>
              </a:xfrm>
              <a:custGeom>
                <a:avLst/>
                <a:gdLst/>
                <a:ahLst/>
                <a:rect l="l" t="t" r="r" b="b"/>
                <a:pathLst>
                  <a:path w="10114" h="2493">
                    <a:moveTo>
                      <a:pt x="0" y="2493"/>
                    </a:moveTo>
                    <a:lnTo>
                      <a:pt x="10113" y="1"/>
                    </a:lnTo>
                  </a:path>
                </a:pathLst>
              </a:custGeom>
              <a:solidFill>
                <a:schemeClr val="lt2"/>
              </a:solidFill>
              <a:ln w="19080">
                <a:solidFill>
                  <a:schemeClr val="lt2"/>
                </a:solidFill>
                <a:miter/>
              </a:ln>
            </p:spPr>
            <p:style>
              <a:lnRef idx="0"/>
              <a:fillRef idx="0"/>
              <a:effectRef idx="0"/>
              <a:fontRef idx="minor"/>
            </p:style>
          </p:sp>
          <p:sp>
            <p:nvSpPr>
              <p:cNvPr id="1082" name="CustomShape 145"/>
              <p:cNvSpPr/>
              <p:nvPr/>
            </p:nvSpPr>
            <p:spPr>
              <a:xfrm>
                <a:off x="3675600" y="735840"/>
                <a:ext cx="149400" cy="50400"/>
              </a:xfrm>
              <a:custGeom>
                <a:avLst/>
                <a:gdLst/>
                <a:ahLst/>
                <a:rect l="l" t="t" r="r" b="b"/>
                <a:pathLst>
                  <a:path w="13792" h="5360">
                    <a:moveTo>
                      <a:pt x="1" y="5360"/>
                    </a:moveTo>
                    <a:lnTo>
                      <a:pt x="13791" y="1"/>
                    </a:lnTo>
                  </a:path>
                </a:pathLst>
              </a:custGeom>
              <a:solidFill>
                <a:schemeClr val="lt2"/>
              </a:solidFill>
              <a:ln w="19080">
                <a:solidFill>
                  <a:schemeClr val="lt2"/>
                </a:solidFill>
                <a:miter/>
              </a:ln>
            </p:spPr>
            <p:style>
              <a:lnRef idx="0"/>
              <a:fillRef idx="0"/>
              <a:effectRef idx="0"/>
              <a:fontRef idx="minor"/>
            </p:style>
          </p:sp>
          <p:sp>
            <p:nvSpPr>
              <p:cNvPr id="1083" name="CustomShape 146"/>
              <p:cNvSpPr/>
              <p:nvPr/>
            </p:nvSpPr>
            <p:spPr>
              <a:xfrm>
                <a:off x="3825720" y="640440"/>
                <a:ext cx="23400" cy="99360"/>
              </a:xfrm>
              <a:custGeom>
                <a:avLst/>
                <a:gdLst/>
                <a:ahLst/>
                <a:rect l="l" t="t" r="r" b="b"/>
                <a:pathLst>
                  <a:path w="2190" h="10549">
                    <a:moveTo>
                      <a:pt x="0" y="10549"/>
                    </a:moveTo>
                    <a:lnTo>
                      <a:pt x="2190" y="0"/>
                    </a:lnTo>
                  </a:path>
                </a:pathLst>
              </a:custGeom>
              <a:solidFill>
                <a:schemeClr val="lt2"/>
              </a:solidFill>
              <a:ln w="19080">
                <a:solidFill>
                  <a:schemeClr val="lt2"/>
                </a:solidFill>
                <a:miter/>
              </a:ln>
            </p:spPr>
            <p:style>
              <a:lnRef idx="0"/>
              <a:fillRef idx="0"/>
              <a:effectRef idx="0"/>
              <a:fontRef idx="minor"/>
            </p:style>
          </p:sp>
          <p:sp>
            <p:nvSpPr>
              <p:cNvPr id="1084" name="CustomShape 147"/>
              <p:cNvSpPr/>
              <p:nvPr/>
            </p:nvSpPr>
            <p:spPr>
              <a:xfrm>
                <a:off x="3849480" y="640440"/>
                <a:ext cx="35280" cy="75960"/>
              </a:xfrm>
              <a:custGeom>
                <a:avLst/>
                <a:gdLst/>
                <a:ahLst/>
                <a:rect l="l" t="t" r="r" b="b"/>
                <a:pathLst>
                  <a:path w="3280" h="8081">
                    <a:moveTo>
                      <a:pt x="1" y="0"/>
                    </a:moveTo>
                    <a:lnTo>
                      <a:pt x="3279" y="8081"/>
                    </a:lnTo>
                  </a:path>
                </a:pathLst>
              </a:custGeom>
              <a:solidFill>
                <a:schemeClr val="lt2"/>
              </a:solidFill>
              <a:ln w="19080">
                <a:solidFill>
                  <a:schemeClr val="lt2"/>
                </a:solidFill>
                <a:miter/>
              </a:ln>
            </p:spPr>
            <p:style>
              <a:lnRef idx="0"/>
              <a:fillRef idx="0"/>
              <a:effectRef idx="0"/>
              <a:fontRef idx="minor"/>
            </p:style>
          </p:sp>
        </p:grpSp>
        <p:grpSp>
          <p:nvGrpSpPr>
            <p:cNvPr id="1085" name="Group 148"/>
            <p:cNvGrpSpPr/>
            <p:nvPr/>
          </p:nvGrpSpPr>
          <p:grpSpPr>
            <a:xfrm>
              <a:off x="3813840" y="622080"/>
              <a:ext cx="51840" cy="38520"/>
              <a:chOff x="3813840" y="622080"/>
              <a:chExt cx="51840" cy="38520"/>
            </a:xfrm>
          </p:grpSpPr>
          <p:sp>
            <p:nvSpPr>
              <p:cNvPr id="1086" name="CustomShape 149"/>
              <p:cNvSpPr/>
              <p:nvPr/>
            </p:nvSpPr>
            <p:spPr>
              <a:xfrm>
                <a:off x="3813840" y="622080"/>
                <a:ext cx="51840" cy="3852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a:noFill/>
              </a:ln>
            </p:spPr>
            <p:style>
              <a:lnRef idx="0"/>
              <a:fillRef idx="0"/>
              <a:effectRef idx="0"/>
              <a:fontRef idx="minor"/>
            </p:style>
          </p:sp>
          <p:sp>
            <p:nvSpPr>
              <p:cNvPr id="1087" name="CustomShape 150"/>
              <p:cNvSpPr/>
              <p:nvPr/>
            </p:nvSpPr>
            <p:spPr>
              <a:xfrm>
                <a:off x="3834720" y="633600"/>
                <a:ext cx="17640" cy="1548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a:noFill/>
              </a:ln>
            </p:spPr>
            <p:style>
              <a:lnRef idx="0"/>
              <a:fillRef idx="0"/>
              <a:effectRef idx="0"/>
              <a:fontRef idx="minor"/>
            </p:style>
          </p:sp>
        </p:grpSp>
        <p:grpSp>
          <p:nvGrpSpPr>
            <p:cNvPr id="1088" name="Group 151"/>
            <p:cNvGrpSpPr/>
            <p:nvPr/>
          </p:nvGrpSpPr>
          <p:grpSpPr>
            <a:xfrm>
              <a:off x="3677040" y="666000"/>
              <a:ext cx="51840" cy="38520"/>
              <a:chOff x="3677040" y="666000"/>
              <a:chExt cx="51840" cy="38520"/>
            </a:xfrm>
          </p:grpSpPr>
          <p:sp>
            <p:nvSpPr>
              <p:cNvPr id="1089" name="CustomShape 152"/>
              <p:cNvSpPr/>
              <p:nvPr/>
            </p:nvSpPr>
            <p:spPr>
              <a:xfrm>
                <a:off x="3677040" y="666000"/>
                <a:ext cx="51840" cy="3852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a:noFill/>
              </a:ln>
            </p:spPr>
            <p:style>
              <a:lnRef idx="0"/>
              <a:fillRef idx="0"/>
              <a:effectRef idx="0"/>
              <a:fontRef idx="minor"/>
            </p:style>
          </p:sp>
          <p:sp>
            <p:nvSpPr>
              <p:cNvPr id="1090" name="CustomShape 153"/>
              <p:cNvSpPr/>
              <p:nvPr/>
            </p:nvSpPr>
            <p:spPr>
              <a:xfrm>
                <a:off x="3697920" y="677880"/>
                <a:ext cx="17640" cy="1548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a:noFill/>
              </a:ln>
            </p:spPr>
            <p:style>
              <a:lnRef idx="0"/>
              <a:fillRef idx="0"/>
              <a:effectRef idx="0"/>
              <a:fontRef idx="minor"/>
            </p:style>
          </p:sp>
        </p:grpSp>
        <p:grpSp>
          <p:nvGrpSpPr>
            <p:cNvPr id="1091" name="Group 154"/>
            <p:cNvGrpSpPr/>
            <p:nvPr/>
          </p:nvGrpSpPr>
          <p:grpSpPr>
            <a:xfrm>
              <a:off x="3639600" y="767880"/>
              <a:ext cx="51840" cy="38520"/>
              <a:chOff x="3639600" y="767880"/>
              <a:chExt cx="51840" cy="38520"/>
            </a:xfrm>
          </p:grpSpPr>
          <p:sp>
            <p:nvSpPr>
              <p:cNvPr id="1092" name="CustomShape 155"/>
              <p:cNvSpPr/>
              <p:nvPr/>
            </p:nvSpPr>
            <p:spPr>
              <a:xfrm>
                <a:off x="3639600" y="767880"/>
                <a:ext cx="51840" cy="3852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093" name="CustomShape 156"/>
              <p:cNvSpPr/>
              <p:nvPr/>
            </p:nvSpPr>
            <p:spPr>
              <a:xfrm>
                <a:off x="3660480" y="779760"/>
                <a:ext cx="17640" cy="1548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a:noFill/>
              </a:ln>
            </p:spPr>
            <p:style>
              <a:lnRef idx="0"/>
              <a:fillRef idx="0"/>
              <a:effectRef idx="0"/>
              <a:fontRef idx="minor"/>
            </p:style>
          </p:sp>
        </p:grpSp>
        <p:grpSp>
          <p:nvGrpSpPr>
            <p:cNvPr id="1094" name="Group 157"/>
            <p:cNvGrpSpPr/>
            <p:nvPr/>
          </p:nvGrpSpPr>
          <p:grpSpPr>
            <a:xfrm>
              <a:off x="3507120" y="730800"/>
              <a:ext cx="51840" cy="38520"/>
              <a:chOff x="3507120" y="730800"/>
              <a:chExt cx="51840" cy="38520"/>
            </a:xfrm>
          </p:grpSpPr>
          <p:sp>
            <p:nvSpPr>
              <p:cNvPr id="1095" name="CustomShape 158"/>
              <p:cNvSpPr/>
              <p:nvPr/>
            </p:nvSpPr>
            <p:spPr>
              <a:xfrm>
                <a:off x="3507120" y="730800"/>
                <a:ext cx="51840" cy="3852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096" name="CustomShape 159"/>
              <p:cNvSpPr/>
              <p:nvPr/>
            </p:nvSpPr>
            <p:spPr>
              <a:xfrm>
                <a:off x="3528000" y="742680"/>
                <a:ext cx="17640" cy="1548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a:noFill/>
              </a:ln>
            </p:spPr>
            <p:style>
              <a:lnRef idx="0"/>
              <a:fillRef idx="0"/>
              <a:effectRef idx="0"/>
              <a:fontRef idx="minor"/>
            </p:style>
          </p:sp>
        </p:grpSp>
        <p:grpSp>
          <p:nvGrpSpPr>
            <p:cNvPr id="1097" name="Group 160"/>
            <p:cNvGrpSpPr/>
            <p:nvPr/>
          </p:nvGrpSpPr>
          <p:grpSpPr>
            <a:xfrm>
              <a:off x="3531240" y="795960"/>
              <a:ext cx="51840" cy="38520"/>
              <a:chOff x="3531240" y="795960"/>
              <a:chExt cx="51840" cy="38520"/>
            </a:xfrm>
          </p:grpSpPr>
          <p:sp>
            <p:nvSpPr>
              <p:cNvPr id="1098" name="CustomShape 161"/>
              <p:cNvSpPr/>
              <p:nvPr/>
            </p:nvSpPr>
            <p:spPr>
              <a:xfrm>
                <a:off x="3531240" y="795960"/>
                <a:ext cx="51840" cy="3852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a:noFill/>
              </a:ln>
            </p:spPr>
            <p:style>
              <a:lnRef idx="0"/>
              <a:fillRef idx="0"/>
              <a:effectRef idx="0"/>
              <a:fontRef idx="minor"/>
            </p:style>
          </p:sp>
          <p:sp>
            <p:nvSpPr>
              <p:cNvPr id="1099" name="CustomShape 162"/>
              <p:cNvSpPr/>
              <p:nvPr/>
            </p:nvSpPr>
            <p:spPr>
              <a:xfrm>
                <a:off x="3552120" y="807480"/>
                <a:ext cx="17640" cy="1548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a:noFill/>
              </a:ln>
            </p:spPr>
            <p:style>
              <a:lnRef idx="0"/>
              <a:fillRef idx="0"/>
              <a:effectRef idx="0"/>
              <a:fontRef idx="minor"/>
            </p:style>
          </p:sp>
        </p:grpSp>
        <p:grpSp>
          <p:nvGrpSpPr>
            <p:cNvPr id="1100" name="Group 163"/>
            <p:cNvGrpSpPr/>
            <p:nvPr/>
          </p:nvGrpSpPr>
          <p:grpSpPr>
            <a:xfrm>
              <a:off x="3858840" y="706320"/>
              <a:ext cx="43200" cy="32040"/>
              <a:chOff x="3858840" y="706320"/>
              <a:chExt cx="43200" cy="32040"/>
            </a:xfrm>
          </p:grpSpPr>
          <p:sp>
            <p:nvSpPr>
              <p:cNvPr id="1101" name="CustomShape 164"/>
              <p:cNvSpPr/>
              <p:nvPr/>
            </p:nvSpPr>
            <p:spPr>
              <a:xfrm>
                <a:off x="3858840" y="706320"/>
                <a:ext cx="43200" cy="3204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a:noFill/>
              </a:ln>
            </p:spPr>
            <p:style>
              <a:lnRef idx="0"/>
              <a:fillRef idx="0"/>
              <a:effectRef idx="0"/>
              <a:fontRef idx="minor"/>
            </p:style>
          </p:sp>
          <p:sp>
            <p:nvSpPr>
              <p:cNvPr id="1102" name="CustomShape 165"/>
              <p:cNvSpPr/>
              <p:nvPr/>
            </p:nvSpPr>
            <p:spPr>
              <a:xfrm>
                <a:off x="3878280" y="717840"/>
                <a:ext cx="10080" cy="86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103" name="Group 166"/>
            <p:cNvGrpSpPr/>
            <p:nvPr/>
          </p:nvGrpSpPr>
          <p:grpSpPr>
            <a:xfrm>
              <a:off x="3799440" y="725040"/>
              <a:ext cx="43200" cy="32040"/>
              <a:chOff x="3799440" y="725040"/>
              <a:chExt cx="43200" cy="32040"/>
            </a:xfrm>
          </p:grpSpPr>
          <p:sp>
            <p:nvSpPr>
              <p:cNvPr id="1104" name="CustomShape 167"/>
              <p:cNvSpPr/>
              <p:nvPr/>
            </p:nvSpPr>
            <p:spPr>
              <a:xfrm>
                <a:off x="3799440" y="725040"/>
                <a:ext cx="43200" cy="3204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a:noFill/>
              </a:ln>
            </p:spPr>
            <p:style>
              <a:lnRef idx="0"/>
              <a:fillRef idx="0"/>
              <a:effectRef idx="0"/>
              <a:fontRef idx="minor"/>
            </p:style>
          </p:sp>
          <p:sp>
            <p:nvSpPr>
              <p:cNvPr id="1105" name="CustomShape 168"/>
              <p:cNvSpPr/>
              <p:nvPr/>
            </p:nvSpPr>
            <p:spPr>
              <a:xfrm>
                <a:off x="3818880" y="736560"/>
                <a:ext cx="10080" cy="864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a:noFill/>
              </a:ln>
            </p:spPr>
            <p:style>
              <a:lnRef idx="0"/>
              <a:fillRef idx="0"/>
              <a:effectRef idx="0"/>
              <a:fontRef idx="minor"/>
            </p:style>
          </p:sp>
        </p:grpSp>
        <p:grpSp>
          <p:nvGrpSpPr>
            <p:cNvPr id="1106" name="Group 169"/>
            <p:cNvGrpSpPr/>
            <p:nvPr/>
          </p:nvGrpSpPr>
          <p:grpSpPr>
            <a:xfrm>
              <a:off x="3920760" y="630000"/>
              <a:ext cx="43200" cy="32040"/>
              <a:chOff x="3920760" y="630000"/>
              <a:chExt cx="43200" cy="32040"/>
            </a:xfrm>
          </p:grpSpPr>
          <p:sp>
            <p:nvSpPr>
              <p:cNvPr id="1107" name="CustomShape 170"/>
              <p:cNvSpPr/>
              <p:nvPr/>
            </p:nvSpPr>
            <p:spPr>
              <a:xfrm>
                <a:off x="3920760" y="630000"/>
                <a:ext cx="43200" cy="3204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108" name="CustomShape 171"/>
              <p:cNvSpPr/>
              <p:nvPr/>
            </p:nvSpPr>
            <p:spPr>
              <a:xfrm>
                <a:off x="3940200" y="641520"/>
                <a:ext cx="10080" cy="864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a:noFill/>
              </a:ln>
            </p:spPr>
            <p:style>
              <a:lnRef idx="0"/>
              <a:fillRef idx="0"/>
              <a:effectRef idx="0"/>
              <a:fontRef idx="minor"/>
            </p:style>
          </p:sp>
        </p:grpSp>
        <p:grpSp>
          <p:nvGrpSpPr>
            <p:cNvPr id="1109" name="Group 172"/>
            <p:cNvGrpSpPr/>
            <p:nvPr/>
          </p:nvGrpSpPr>
          <p:grpSpPr>
            <a:xfrm>
              <a:off x="3435480" y="818640"/>
              <a:ext cx="43200" cy="32040"/>
              <a:chOff x="3435480" y="818640"/>
              <a:chExt cx="43200" cy="32040"/>
            </a:xfrm>
          </p:grpSpPr>
          <p:sp>
            <p:nvSpPr>
              <p:cNvPr id="1110" name="CustomShape 173"/>
              <p:cNvSpPr/>
              <p:nvPr/>
            </p:nvSpPr>
            <p:spPr>
              <a:xfrm>
                <a:off x="3435480" y="818640"/>
                <a:ext cx="43200" cy="3204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a:noFill/>
              </a:ln>
            </p:spPr>
            <p:style>
              <a:lnRef idx="0"/>
              <a:fillRef idx="0"/>
              <a:effectRef idx="0"/>
              <a:fontRef idx="minor"/>
            </p:style>
          </p:sp>
          <p:sp>
            <p:nvSpPr>
              <p:cNvPr id="1111" name="CustomShape 174"/>
              <p:cNvSpPr/>
              <p:nvPr/>
            </p:nvSpPr>
            <p:spPr>
              <a:xfrm>
                <a:off x="3454920" y="830160"/>
                <a:ext cx="10080" cy="864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112" name="Group 175"/>
            <p:cNvGrpSpPr/>
            <p:nvPr/>
          </p:nvGrpSpPr>
          <p:grpSpPr>
            <a:xfrm>
              <a:off x="4021560" y="636120"/>
              <a:ext cx="371880" cy="375120"/>
              <a:chOff x="4021560" y="636120"/>
              <a:chExt cx="371880" cy="375120"/>
            </a:xfrm>
          </p:grpSpPr>
          <p:sp>
            <p:nvSpPr>
              <p:cNvPr id="1113" name="CustomShape 176"/>
              <p:cNvSpPr/>
              <p:nvPr/>
            </p:nvSpPr>
            <p:spPr>
              <a:xfrm>
                <a:off x="4021560" y="636120"/>
                <a:ext cx="371880" cy="37512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80">
                <a:solidFill>
                  <a:schemeClr val="lt2"/>
                </a:solidFill>
                <a:miter/>
              </a:ln>
            </p:spPr>
            <p:style>
              <a:lnRef idx="0"/>
              <a:fillRef idx="0"/>
              <a:effectRef idx="0"/>
              <a:fontRef idx="minor"/>
            </p:style>
          </p:sp>
          <p:sp>
            <p:nvSpPr>
              <p:cNvPr id="1114" name="CustomShape 177"/>
              <p:cNvSpPr/>
              <p:nvPr/>
            </p:nvSpPr>
            <p:spPr>
              <a:xfrm>
                <a:off x="4039560" y="660960"/>
                <a:ext cx="86040" cy="83520"/>
              </a:xfrm>
              <a:custGeom>
                <a:avLst/>
                <a:gdLst/>
                <a:ahLst/>
                <a:rect l="l" t="t" r="r" b="b"/>
                <a:pathLst>
                  <a:path w="7949" h="8856">
                    <a:moveTo>
                      <a:pt x="1" y="1"/>
                    </a:moveTo>
                    <a:lnTo>
                      <a:pt x="7948" y="8856"/>
                    </a:lnTo>
                  </a:path>
                </a:pathLst>
              </a:custGeom>
              <a:solidFill>
                <a:schemeClr val="lt2"/>
              </a:solidFill>
              <a:ln w="19080">
                <a:solidFill>
                  <a:schemeClr val="lt2"/>
                </a:solidFill>
                <a:miter/>
              </a:ln>
            </p:spPr>
            <p:style>
              <a:lnRef idx="0"/>
              <a:fillRef idx="0"/>
              <a:effectRef idx="0"/>
              <a:fontRef idx="minor"/>
            </p:style>
          </p:sp>
          <p:sp>
            <p:nvSpPr>
              <p:cNvPr id="1115" name="CustomShape 178"/>
              <p:cNvSpPr/>
              <p:nvPr/>
            </p:nvSpPr>
            <p:spPr>
              <a:xfrm>
                <a:off x="4125960" y="744840"/>
                <a:ext cx="35640" cy="118440"/>
              </a:xfrm>
              <a:custGeom>
                <a:avLst/>
                <a:gdLst/>
                <a:ahLst/>
                <a:rect l="l" t="t" r="r" b="b"/>
                <a:pathLst>
                  <a:path w="3315" h="12545">
                    <a:moveTo>
                      <a:pt x="0" y="1"/>
                    </a:moveTo>
                    <a:lnTo>
                      <a:pt x="3315" y="12545"/>
                    </a:lnTo>
                  </a:path>
                </a:pathLst>
              </a:custGeom>
              <a:solidFill>
                <a:schemeClr val="lt2"/>
              </a:solidFill>
              <a:ln w="19080">
                <a:solidFill>
                  <a:schemeClr val="lt2"/>
                </a:solidFill>
                <a:miter/>
              </a:ln>
            </p:spPr>
            <p:style>
              <a:lnRef idx="0"/>
              <a:fillRef idx="0"/>
              <a:effectRef idx="0"/>
              <a:fontRef idx="minor"/>
            </p:style>
          </p:sp>
          <p:sp>
            <p:nvSpPr>
              <p:cNvPr id="1116" name="CustomShape 179"/>
              <p:cNvSpPr/>
              <p:nvPr/>
            </p:nvSpPr>
            <p:spPr>
              <a:xfrm>
                <a:off x="4167000" y="636120"/>
                <a:ext cx="82440" cy="132840"/>
              </a:xfrm>
              <a:custGeom>
                <a:avLst/>
                <a:gdLst/>
                <a:ahLst/>
                <a:rect l="l" t="t" r="r" b="b"/>
                <a:pathLst>
                  <a:path w="7634" h="14057">
                    <a:moveTo>
                      <a:pt x="7634" y="14057"/>
                    </a:moveTo>
                    <a:lnTo>
                      <a:pt x="1" y="1"/>
                    </a:lnTo>
                  </a:path>
                </a:pathLst>
              </a:custGeom>
              <a:solidFill>
                <a:schemeClr val="lt2"/>
              </a:solidFill>
              <a:ln w="19080">
                <a:solidFill>
                  <a:schemeClr val="lt2"/>
                </a:solidFill>
                <a:miter/>
              </a:ln>
            </p:spPr>
            <p:style>
              <a:lnRef idx="0"/>
              <a:fillRef idx="0"/>
              <a:effectRef idx="0"/>
              <a:fontRef idx="minor"/>
            </p:style>
          </p:sp>
          <p:sp>
            <p:nvSpPr>
              <p:cNvPr id="1117" name="CustomShape 180"/>
              <p:cNvSpPr/>
              <p:nvPr/>
            </p:nvSpPr>
            <p:spPr>
              <a:xfrm>
                <a:off x="4131000" y="744840"/>
                <a:ext cx="113400" cy="23760"/>
              </a:xfrm>
              <a:custGeom>
                <a:avLst/>
                <a:gdLst/>
                <a:ahLst/>
                <a:rect l="l" t="t" r="r" b="b"/>
                <a:pathLst>
                  <a:path w="10464" h="2553">
                    <a:moveTo>
                      <a:pt x="0" y="1"/>
                    </a:moveTo>
                    <a:lnTo>
                      <a:pt x="10464" y="2553"/>
                    </a:lnTo>
                  </a:path>
                </a:pathLst>
              </a:custGeom>
              <a:solidFill>
                <a:schemeClr val="lt2"/>
              </a:solidFill>
              <a:ln w="19080">
                <a:solidFill>
                  <a:schemeClr val="lt2"/>
                </a:solidFill>
                <a:miter/>
              </a:ln>
            </p:spPr>
            <p:style>
              <a:lnRef idx="0"/>
              <a:fillRef idx="0"/>
              <a:effectRef idx="0"/>
              <a:fontRef idx="minor"/>
            </p:style>
          </p:sp>
          <p:sp>
            <p:nvSpPr>
              <p:cNvPr id="1118" name="CustomShape 181"/>
              <p:cNvSpPr/>
              <p:nvPr/>
            </p:nvSpPr>
            <p:spPr>
              <a:xfrm>
                <a:off x="4125960" y="636120"/>
                <a:ext cx="41040" cy="108360"/>
              </a:xfrm>
              <a:custGeom>
                <a:avLst/>
                <a:gdLst/>
                <a:ahLst/>
                <a:rect l="l" t="t" r="r" b="b"/>
                <a:pathLst>
                  <a:path w="3799" h="11505">
                    <a:moveTo>
                      <a:pt x="0" y="11505"/>
                    </a:moveTo>
                    <a:lnTo>
                      <a:pt x="3799" y="1"/>
                    </a:lnTo>
                  </a:path>
                </a:pathLst>
              </a:custGeom>
              <a:solidFill>
                <a:schemeClr val="lt2"/>
              </a:solidFill>
              <a:ln w="19080">
                <a:solidFill>
                  <a:schemeClr val="lt2"/>
                </a:solidFill>
                <a:miter/>
              </a:ln>
            </p:spPr>
            <p:style>
              <a:lnRef idx="0"/>
              <a:fillRef idx="0"/>
              <a:effectRef idx="0"/>
              <a:fontRef idx="minor"/>
            </p:style>
          </p:sp>
          <p:sp>
            <p:nvSpPr>
              <p:cNvPr id="1119" name="CustomShape 182"/>
              <p:cNvSpPr/>
              <p:nvPr/>
            </p:nvSpPr>
            <p:spPr>
              <a:xfrm>
                <a:off x="4021560" y="744840"/>
                <a:ext cx="104040" cy="48960"/>
              </a:xfrm>
              <a:custGeom>
                <a:avLst/>
                <a:gdLst/>
                <a:ahLst/>
                <a:rect l="l" t="t" r="r" b="b"/>
                <a:pathLst>
                  <a:path w="9606" h="5227">
                    <a:moveTo>
                      <a:pt x="1" y="5226"/>
                    </a:moveTo>
                    <a:lnTo>
                      <a:pt x="9605" y="1"/>
                    </a:lnTo>
                  </a:path>
                </a:pathLst>
              </a:custGeom>
              <a:solidFill>
                <a:schemeClr val="lt2"/>
              </a:solidFill>
              <a:ln w="19080">
                <a:solidFill>
                  <a:schemeClr val="lt2"/>
                </a:solidFill>
                <a:miter/>
              </a:ln>
            </p:spPr>
            <p:style>
              <a:lnRef idx="0"/>
              <a:fillRef idx="0"/>
              <a:effectRef idx="0"/>
              <a:fontRef idx="minor"/>
            </p:style>
          </p:sp>
          <p:sp>
            <p:nvSpPr>
              <p:cNvPr id="1120" name="CustomShape 183"/>
              <p:cNvSpPr/>
              <p:nvPr/>
            </p:nvSpPr>
            <p:spPr>
              <a:xfrm>
                <a:off x="4099320" y="863640"/>
                <a:ext cx="62280" cy="32040"/>
              </a:xfrm>
              <a:custGeom>
                <a:avLst/>
                <a:gdLst/>
                <a:ahLst/>
                <a:rect l="l" t="t" r="r" b="b"/>
                <a:pathLst>
                  <a:path w="5771" h="3437">
                    <a:moveTo>
                      <a:pt x="1" y="3436"/>
                    </a:moveTo>
                    <a:lnTo>
                      <a:pt x="5771" y="1"/>
                    </a:lnTo>
                  </a:path>
                </a:pathLst>
              </a:custGeom>
              <a:solidFill>
                <a:schemeClr val="lt2"/>
              </a:solidFill>
              <a:ln w="19080">
                <a:solidFill>
                  <a:schemeClr val="lt2"/>
                </a:solidFill>
                <a:miter/>
              </a:ln>
            </p:spPr>
            <p:style>
              <a:lnRef idx="0"/>
              <a:fillRef idx="0"/>
              <a:effectRef idx="0"/>
              <a:fontRef idx="minor"/>
            </p:style>
          </p:sp>
          <p:sp>
            <p:nvSpPr>
              <p:cNvPr id="1121" name="CustomShape 184"/>
              <p:cNvSpPr/>
              <p:nvPr/>
            </p:nvSpPr>
            <p:spPr>
              <a:xfrm>
                <a:off x="4161960" y="863640"/>
                <a:ext cx="53280" cy="91080"/>
              </a:xfrm>
              <a:custGeom>
                <a:avLst/>
                <a:gdLst/>
                <a:ahLst/>
                <a:rect l="l" t="t" r="r" b="b"/>
                <a:pathLst>
                  <a:path w="4937" h="9667">
                    <a:moveTo>
                      <a:pt x="1" y="1"/>
                    </a:moveTo>
                    <a:lnTo>
                      <a:pt x="4936" y="9666"/>
                    </a:lnTo>
                  </a:path>
                </a:pathLst>
              </a:custGeom>
              <a:solidFill>
                <a:schemeClr val="lt2"/>
              </a:solidFill>
              <a:ln w="19080">
                <a:solidFill>
                  <a:schemeClr val="lt2"/>
                </a:solidFill>
                <a:miter/>
              </a:ln>
            </p:spPr>
            <p:style>
              <a:lnRef idx="0"/>
              <a:fillRef idx="0"/>
              <a:effectRef idx="0"/>
              <a:fontRef idx="minor"/>
            </p:style>
          </p:sp>
          <p:sp>
            <p:nvSpPr>
              <p:cNvPr id="1122" name="CustomShape 185"/>
              <p:cNvSpPr/>
              <p:nvPr/>
            </p:nvSpPr>
            <p:spPr>
              <a:xfrm>
                <a:off x="4113360" y="863640"/>
                <a:ext cx="48240" cy="146520"/>
              </a:xfrm>
              <a:custGeom>
                <a:avLst/>
                <a:gdLst/>
                <a:ahLst/>
                <a:rect l="l" t="t" r="r" b="b"/>
                <a:pathLst>
                  <a:path w="4464" h="15509">
                    <a:moveTo>
                      <a:pt x="0" y="15509"/>
                    </a:moveTo>
                    <a:lnTo>
                      <a:pt x="4464" y="1"/>
                    </a:lnTo>
                  </a:path>
                </a:pathLst>
              </a:custGeom>
              <a:solidFill>
                <a:schemeClr val="lt2"/>
              </a:solidFill>
              <a:ln w="19080">
                <a:solidFill>
                  <a:schemeClr val="lt2"/>
                </a:solidFill>
                <a:miter/>
              </a:ln>
            </p:spPr>
            <p:style>
              <a:lnRef idx="0"/>
              <a:fillRef idx="0"/>
              <a:effectRef idx="0"/>
              <a:fontRef idx="minor"/>
            </p:style>
          </p:sp>
          <p:sp>
            <p:nvSpPr>
              <p:cNvPr id="1123" name="CustomShape 186"/>
              <p:cNvSpPr/>
              <p:nvPr/>
            </p:nvSpPr>
            <p:spPr>
              <a:xfrm>
                <a:off x="4021560" y="794520"/>
                <a:ext cx="140040" cy="68760"/>
              </a:xfrm>
              <a:custGeom>
                <a:avLst/>
                <a:gdLst/>
                <a:ahLst/>
                <a:rect l="l" t="t" r="r" b="b"/>
                <a:pathLst>
                  <a:path w="12920" h="7319">
                    <a:moveTo>
                      <a:pt x="1" y="0"/>
                    </a:moveTo>
                    <a:lnTo>
                      <a:pt x="12920" y="7319"/>
                    </a:lnTo>
                  </a:path>
                </a:pathLst>
              </a:custGeom>
              <a:solidFill>
                <a:schemeClr val="lt2"/>
              </a:solidFill>
              <a:ln w="19080">
                <a:solidFill>
                  <a:schemeClr val="lt2"/>
                </a:solidFill>
                <a:miter/>
              </a:ln>
            </p:spPr>
            <p:style>
              <a:lnRef idx="0"/>
              <a:fillRef idx="0"/>
              <a:effectRef idx="0"/>
              <a:fontRef idx="minor"/>
            </p:style>
          </p:sp>
          <p:sp>
            <p:nvSpPr>
              <p:cNvPr id="1124" name="CustomShape 187"/>
              <p:cNvSpPr/>
              <p:nvPr/>
            </p:nvSpPr>
            <p:spPr>
              <a:xfrm>
                <a:off x="4161960" y="765720"/>
                <a:ext cx="91440" cy="95760"/>
              </a:xfrm>
              <a:custGeom>
                <a:avLst/>
                <a:gdLst/>
                <a:ahLst/>
                <a:rect l="l" t="t" r="r" b="b"/>
                <a:pathLst>
                  <a:path w="8445" h="10138">
                    <a:moveTo>
                      <a:pt x="8444" y="0"/>
                    </a:moveTo>
                    <a:lnTo>
                      <a:pt x="1" y="10137"/>
                    </a:lnTo>
                  </a:path>
                </a:pathLst>
              </a:custGeom>
              <a:solidFill>
                <a:schemeClr val="lt2"/>
              </a:solidFill>
              <a:ln w="19080">
                <a:solidFill>
                  <a:schemeClr val="lt2"/>
                </a:solidFill>
                <a:miter/>
              </a:ln>
            </p:spPr>
            <p:style>
              <a:lnRef idx="0"/>
              <a:fillRef idx="0"/>
              <a:effectRef idx="0"/>
              <a:fontRef idx="minor"/>
            </p:style>
          </p:sp>
          <p:sp>
            <p:nvSpPr>
              <p:cNvPr id="1125" name="CustomShape 188"/>
              <p:cNvSpPr/>
              <p:nvPr/>
            </p:nvSpPr>
            <p:spPr>
              <a:xfrm>
                <a:off x="4250160" y="769680"/>
                <a:ext cx="57600" cy="147960"/>
              </a:xfrm>
              <a:custGeom>
                <a:avLst/>
                <a:gdLst/>
                <a:ahLst/>
                <a:rect l="l" t="t" r="r" b="b"/>
                <a:pathLst>
                  <a:path w="5324" h="15690">
                    <a:moveTo>
                      <a:pt x="1" y="0"/>
                    </a:moveTo>
                    <a:lnTo>
                      <a:pt x="5323" y="15690"/>
                    </a:lnTo>
                  </a:path>
                </a:pathLst>
              </a:custGeom>
              <a:solidFill>
                <a:schemeClr val="lt2"/>
              </a:solidFill>
              <a:ln w="19080">
                <a:solidFill>
                  <a:schemeClr val="lt2"/>
                </a:solidFill>
                <a:miter/>
              </a:ln>
            </p:spPr>
            <p:style>
              <a:lnRef idx="0"/>
              <a:fillRef idx="0"/>
              <a:effectRef idx="0"/>
              <a:fontRef idx="minor"/>
            </p:style>
          </p:sp>
          <p:sp>
            <p:nvSpPr>
              <p:cNvPr id="1126" name="CustomShape 189"/>
              <p:cNvSpPr/>
              <p:nvPr/>
            </p:nvSpPr>
            <p:spPr>
              <a:xfrm>
                <a:off x="4161960" y="863640"/>
                <a:ext cx="145800" cy="54000"/>
              </a:xfrm>
              <a:custGeom>
                <a:avLst/>
                <a:gdLst/>
                <a:ahLst/>
                <a:rect l="l" t="t" r="r" b="b"/>
                <a:pathLst>
                  <a:path w="13441" h="5759">
                    <a:moveTo>
                      <a:pt x="1" y="1"/>
                    </a:moveTo>
                    <a:lnTo>
                      <a:pt x="13440" y="5759"/>
                    </a:lnTo>
                  </a:path>
                </a:pathLst>
              </a:custGeom>
              <a:solidFill>
                <a:schemeClr val="lt2"/>
              </a:solidFill>
              <a:ln w="19080">
                <a:solidFill>
                  <a:schemeClr val="lt2"/>
                </a:solidFill>
                <a:miter/>
              </a:ln>
            </p:spPr>
            <p:style>
              <a:lnRef idx="0"/>
              <a:fillRef idx="0"/>
              <a:effectRef idx="0"/>
              <a:fontRef idx="minor"/>
            </p:style>
          </p:sp>
          <p:sp>
            <p:nvSpPr>
              <p:cNvPr id="1127" name="CustomShape 190"/>
              <p:cNvSpPr/>
              <p:nvPr/>
            </p:nvSpPr>
            <p:spPr>
              <a:xfrm>
                <a:off x="4307760" y="810000"/>
                <a:ext cx="63720" cy="107640"/>
              </a:xfrm>
              <a:custGeom>
                <a:avLst/>
                <a:gdLst/>
                <a:ahLst/>
                <a:rect l="l" t="t" r="r" b="b"/>
                <a:pathLst>
                  <a:path w="5904" h="11420">
                    <a:moveTo>
                      <a:pt x="0" y="11420"/>
                    </a:moveTo>
                    <a:lnTo>
                      <a:pt x="5904" y="1"/>
                    </a:lnTo>
                  </a:path>
                </a:pathLst>
              </a:custGeom>
              <a:solidFill>
                <a:schemeClr val="lt2"/>
              </a:solidFill>
              <a:ln w="19080">
                <a:solidFill>
                  <a:schemeClr val="lt2"/>
                </a:solidFill>
                <a:miter/>
              </a:ln>
            </p:spPr>
            <p:style>
              <a:lnRef idx="0"/>
              <a:fillRef idx="0"/>
              <a:effectRef idx="0"/>
              <a:fontRef idx="minor"/>
            </p:style>
          </p:sp>
          <p:sp>
            <p:nvSpPr>
              <p:cNvPr id="1128" name="CustomShape 191"/>
              <p:cNvSpPr/>
              <p:nvPr/>
            </p:nvSpPr>
            <p:spPr>
              <a:xfrm>
                <a:off x="4250520" y="666720"/>
                <a:ext cx="80280" cy="101880"/>
              </a:xfrm>
              <a:custGeom>
                <a:avLst/>
                <a:gdLst/>
                <a:ahLst/>
                <a:rect l="l" t="t" r="r" b="b"/>
                <a:pathLst>
                  <a:path w="7428" h="10803">
                    <a:moveTo>
                      <a:pt x="0" y="10803"/>
                    </a:moveTo>
                    <a:lnTo>
                      <a:pt x="7428" y="1"/>
                    </a:lnTo>
                  </a:path>
                </a:pathLst>
              </a:custGeom>
              <a:solidFill>
                <a:schemeClr val="lt2"/>
              </a:solidFill>
              <a:ln w="19080">
                <a:solidFill>
                  <a:schemeClr val="lt2"/>
                </a:solidFill>
                <a:miter/>
              </a:ln>
            </p:spPr>
            <p:style>
              <a:lnRef idx="0"/>
              <a:fillRef idx="0"/>
              <a:effectRef idx="0"/>
              <a:fontRef idx="minor"/>
            </p:style>
          </p:sp>
          <p:sp>
            <p:nvSpPr>
              <p:cNvPr id="1129" name="CustomShape 192"/>
              <p:cNvSpPr/>
              <p:nvPr/>
            </p:nvSpPr>
            <p:spPr>
              <a:xfrm>
                <a:off x="4250520" y="768960"/>
                <a:ext cx="119160" cy="43920"/>
              </a:xfrm>
              <a:custGeom>
                <a:avLst/>
                <a:gdLst/>
                <a:ahLst/>
                <a:rect l="l" t="t" r="r" b="b"/>
                <a:pathLst>
                  <a:path w="11009" h="4671">
                    <a:moveTo>
                      <a:pt x="0" y="1"/>
                    </a:moveTo>
                    <a:lnTo>
                      <a:pt x="11008" y="4670"/>
                    </a:lnTo>
                  </a:path>
                </a:pathLst>
              </a:custGeom>
              <a:solidFill>
                <a:schemeClr val="lt2"/>
              </a:solidFill>
              <a:ln w="19080">
                <a:solidFill>
                  <a:schemeClr val="lt2"/>
                </a:solidFill>
                <a:miter/>
              </a:ln>
            </p:spPr>
            <p:style>
              <a:lnRef idx="0"/>
              <a:fillRef idx="0"/>
              <a:effectRef idx="0"/>
              <a:fontRef idx="minor"/>
            </p:style>
          </p:sp>
        </p:grpSp>
        <p:grpSp>
          <p:nvGrpSpPr>
            <p:cNvPr id="1130" name="Group 193"/>
            <p:cNvGrpSpPr/>
            <p:nvPr/>
          </p:nvGrpSpPr>
          <p:grpSpPr>
            <a:xfrm>
              <a:off x="4358880" y="952920"/>
              <a:ext cx="51840" cy="38520"/>
              <a:chOff x="4358880" y="952920"/>
              <a:chExt cx="51840" cy="38520"/>
            </a:xfrm>
          </p:grpSpPr>
          <p:sp>
            <p:nvSpPr>
              <p:cNvPr id="1131" name="CustomShape 194"/>
              <p:cNvSpPr/>
              <p:nvPr/>
            </p:nvSpPr>
            <p:spPr>
              <a:xfrm>
                <a:off x="4358880" y="952920"/>
                <a:ext cx="51840" cy="3852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a:noFill/>
              </a:ln>
            </p:spPr>
            <p:style>
              <a:lnRef idx="0"/>
              <a:fillRef idx="0"/>
              <a:effectRef idx="0"/>
              <a:fontRef idx="minor"/>
            </p:style>
          </p:sp>
          <p:sp>
            <p:nvSpPr>
              <p:cNvPr id="1132" name="CustomShape 195"/>
              <p:cNvSpPr/>
              <p:nvPr/>
            </p:nvSpPr>
            <p:spPr>
              <a:xfrm>
                <a:off x="4379760" y="964800"/>
                <a:ext cx="17640" cy="1548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133" name="Group 196"/>
            <p:cNvGrpSpPr/>
            <p:nvPr/>
          </p:nvGrpSpPr>
          <p:grpSpPr>
            <a:xfrm>
              <a:off x="3990240" y="775800"/>
              <a:ext cx="51840" cy="38520"/>
              <a:chOff x="3990240" y="775800"/>
              <a:chExt cx="51840" cy="38520"/>
            </a:xfrm>
          </p:grpSpPr>
          <p:sp>
            <p:nvSpPr>
              <p:cNvPr id="1134" name="CustomShape 197"/>
              <p:cNvSpPr/>
              <p:nvPr/>
            </p:nvSpPr>
            <p:spPr>
              <a:xfrm>
                <a:off x="3990240" y="775800"/>
                <a:ext cx="51840" cy="385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fillRef idx="0"/>
              <a:effectRef idx="0"/>
              <a:fontRef idx="minor"/>
            </p:style>
          </p:sp>
          <p:sp>
            <p:nvSpPr>
              <p:cNvPr id="1135" name="CustomShape 198"/>
              <p:cNvSpPr/>
              <p:nvPr/>
            </p:nvSpPr>
            <p:spPr>
              <a:xfrm>
                <a:off x="4011120" y="787320"/>
                <a:ext cx="17640" cy="1548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a:noFill/>
              </a:ln>
            </p:spPr>
            <p:style>
              <a:lnRef idx="0"/>
              <a:fillRef idx="0"/>
              <a:effectRef idx="0"/>
              <a:fontRef idx="minor"/>
            </p:style>
          </p:sp>
        </p:grpSp>
        <p:grpSp>
          <p:nvGrpSpPr>
            <p:cNvPr id="1136" name="Group 199"/>
            <p:cNvGrpSpPr/>
            <p:nvPr/>
          </p:nvGrpSpPr>
          <p:grpSpPr>
            <a:xfrm>
              <a:off x="4008240" y="642600"/>
              <a:ext cx="51840" cy="38520"/>
              <a:chOff x="4008240" y="642600"/>
              <a:chExt cx="51840" cy="38520"/>
            </a:xfrm>
          </p:grpSpPr>
          <p:sp>
            <p:nvSpPr>
              <p:cNvPr id="1137" name="CustomShape 200"/>
              <p:cNvSpPr/>
              <p:nvPr/>
            </p:nvSpPr>
            <p:spPr>
              <a:xfrm>
                <a:off x="4008240" y="642600"/>
                <a:ext cx="51840" cy="3852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138" name="CustomShape 201"/>
              <p:cNvSpPr/>
              <p:nvPr/>
            </p:nvSpPr>
            <p:spPr>
              <a:xfrm>
                <a:off x="4029120" y="654120"/>
                <a:ext cx="17640" cy="1548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a:noFill/>
              </a:ln>
            </p:spPr>
            <p:style>
              <a:lnRef idx="0"/>
              <a:fillRef idx="0"/>
              <a:effectRef idx="0"/>
              <a:fontRef idx="minor"/>
            </p:style>
          </p:sp>
        </p:grpSp>
        <p:grpSp>
          <p:nvGrpSpPr>
            <p:cNvPr id="1139" name="Group 202"/>
            <p:cNvGrpSpPr/>
            <p:nvPr/>
          </p:nvGrpSpPr>
          <p:grpSpPr>
            <a:xfrm>
              <a:off x="4276800" y="899640"/>
              <a:ext cx="51840" cy="38520"/>
              <a:chOff x="4276800" y="899640"/>
              <a:chExt cx="51840" cy="38520"/>
            </a:xfrm>
          </p:grpSpPr>
          <p:sp>
            <p:nvSpPr>
              <p:cNvPr id="1140" name="CustomShape 203"/>
              <p:cNvSpPr/>
              <p:nvPr/>
            </p:nvSpPr>
            <p:spPr>
              <a:xfrm>
                <a:off x="4276800" y="899640"/>
                <a:ext cx="51840" cy="3852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141" name="CustomShape 204"/>
              <p:cNvSpPr/>
              <p:nvPr/>
            </p:nvSpPr>
            <p:spPr>
              <a:xfrm>
                <a:off x="4297680" y="911160"/>
                <a:ext cx="17640" cy="1548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142" name="Group 205"/>
            <p:cNvGrpSpPr/>
            <p:nvPr/>
          </p:nvGrpSpPr>
          <p:grpSpPr>
            <a:xfrm>
              <a:off x="4184280" y="940680"/>
              <a:ext cx="51840" cy="38520"/>
              <a:chOff x="4184280" y="940680"/>
              <a:chExt cx="51840" cy="38520"/>
            </a:xfrm>
          </p:grpSpPr>
          <p:sp>
            <p:nvSpPr>
              <p:cNvPr id="1143" name="CustomShape 206"/>
              <p:cNvSpPr/>
              <p:nvPr/>
            </p:nvSpPr>
            <p:spPr>
              <a:xfrm>
                <a:off x="4184280" y="940680"/>
                <a:ext cx="51840" cy="3852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a:noFill/>
              </a:ln>
            </p:spPr>
            <p:style>
              <a:lnRef idx="0"/>
              <a:fillRef idx="0"/>
              <a:effectRef idx="0"/>
              <a:fontRef idx="minor"/>
            </p:style>
          </p:sp>
          <p:sp>
            <p:nvSpPr>
              <p:cNvPr id="1144" name="CustomShape 207"/>
              <p:cNvSpPr/>
              <p:nvPr/>
            </p:nvSpPr>
            <p:spPr>
              <a:xfrm>
                <a:off x="4205160" y="952200"/>
                <a:ext cx="17640" cy="1548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145" name="Group 208"/>
            <p:cNvGrpSpPr/>
            <p:nvPr/>
          </p:nvGrpSpPr>
          <p:grpSpPr>
            <a:xfrm>
              <a:off x="4082400" y="992880"/>
              <a:ext cx="51840" cy="38520"/>
              <a:chOff x="4082400" y="992880"/>
              <a:chExt cx="51840" cy="38520"/>
            </a:xfrm>
          </p:grpSpPr>
          <p:sp>
            <p:nvSpPr>
              <p:cNvPr id="1146" name="CustomShape 209"/>
              <p:cNvSpPr/>
              <p:nvPr/>
            </p:nvSpPr>
            <p:spPr>
              <a:xfrm>
                <a:off x="4082400" y="992880"/>
                <a:ext cx="51840" cy="3852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147" name="CustomShape 210"/>
              <p:cNvSpPr/>
              <p:nvPr/>
            </p:nvSpPr>
            <p:spPr>
              <a:xfrm>
                <a:off x="4103280" y="1004400"/>
                <a:ext cx="17640" cy="1548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148" name="Group 211"/>
            <p:cNvGrpSpPr/>
            <p:nvPr/>
          </p:nvGrpSpPr>
          <p:grpSpPr>
            <a:xfrm>
              <a:off x="4299120" y="650520"/>
              <a:ext cx="51840" cy="38520"/>
              <a:chOff x="4299120" y="650520"/>
              <a:chExt cx="51840" cy="38520"/>
            </a:xfrm>
          </p:grpSpPr>
          <p:sp>
            <p:nvSpPr>
              <p:cNvPr id="1149" name="CustomShape 212"/>
              <p:cNvSpPr/>
              <p:nvPr/>
            </p:nvSpPr>
            <p:spPr>
              <a:xfrm>
                <a:off x="4299120" y="650520"/>
                <a:ext cx="51840" cy="3852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a:noFill/>
              </a:ln>
            </p:spPr>
            <p:style>
              <a:lnRef idx="0"/>
              <a:fillRef idx="0"/>
              <a:effectRef idx="0"/>
              <a:fontRef idx="minor"/>
            </p:style>
          </p:sp>
          <p:sp>
            <p:nvSpPr>
              <p:cNvPr id="1150" name="CustomShape 213"/>
              <p:cNvSpPr/>
              <p:nvPr/>
            </p:nvSpPr>
            <p:spPr>
              <a:xfrm>
                <a:off x="4320000" y="662040"/>
                <a:ext cx="17640" cy="1548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a:noFill/>
              </a:ln>
            </p:spPr>
            <p:style>
              <a:lnRef idx="0"/>
              <a:fillRef idx="0"/>
              <a:effectRef idx="0"/>
              <a:fontRef idx="minor"/>
            </p:style>
          </p:sp>
        </p:grpSp>
        <p:grpSp>
          <p:nvGrpSpPr>
            <p:cNvPr id="1151" name="Group 214"/>
            <p:cNvGrpSpPr/>
            <p:nvPr/>
          </p:nvGrpSpPr>
          <p:grpSpPr>
            <a:xfrm>
              <a:off x="4340880" y="791280"/>
              <a:ext cx="51840" cy="38520"/>
              <a:chOff x="4340880" y="791280"/>
              <a:chExt cx="51840" cy="38520"/>
            </a:xfrm>
          </p:grpSpPr>
          <p:sp>
            <p:nvSpPr>
              <p:cNvPr id="1152" name="CustomShape 215"/>
              <p:cNvSpPr/>
              <p:nvPr/>
            </p:nvSpPr>
            <p:spPr>
              <a:xfrm>
                <a:off x="4340880" y="791280"/>
                <a:ext cx="51840" cy="3852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fillRef idx="0"/>
              <a:effectRef idx="0"/>
              <a:fontRef idx="minor"/>
            </p:style>
          </p:sp>
          <p:sp>
            <p:nvSpPr>
              <p:cNvPr id="1153" name="CustomShape 216"/>
              <p:cNvSpPr/>
              <p:nvPr/>
            </p:nvSpPr>
            <p:spPr>
              <a:xfrm>
                <a:off x="4361760" y="803160"/>
                <a:ext cx="17640" cy="1548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a:noFill/>
              </a:ln>
            </p:spPr>
            <p:style>
              <a:lnRef idx="0"/>
              <a:fillRef idx="0"/>
              <a:effectRef idx="0"/>
              <a:fontRef idx="minor"/>
            </p:style>
          </p:sp>
        </p:grpSp>
        <p:grpSp>
          <p:nvGrpSpPr>
            <p:cNvPr id="1154" name="Group 217"/>
            <p:cNvGrpSpPr/>
            <p:nvPr/>
          </p:nvGrpSpPr>
          <p:grpSpPr>
            <a:xfrm>
              <a:off x="4224240" y="753840"/>
              <a:ext cx="43200" cy="32040"/>
              <a:chOff x="4224240" y="753840"/>
              <a:chExt cx="43200" cy="32040"/>
            </a:xfrm>
          </p:grpSpPr>
          <p:sp>
            <p:nvSpPr>
              <p:cNvPr id="1155" name="CustomShape 218"/>
              <p:cNvSpPr/>
              <p:nvPr/>
            </p:nvSpPr>
            <p:spPr>
              <a:xfrm>
                <a:off x="4224240" y="753840"/>
                <a:ext cx="43200" cy="3204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a:noFill/>
              </a:ln>
            </p:spPr>
            <p:style>
              <a:lnRef idx="0"/>
              <a:fillRef idx="0"/>
              <a:effectRef idx="0"/>
              <a:fontRef idx="minor"/>
            </p:style>
          </p:sp>
          <p:sp>
            <p:nvSpPr>
              <p:cNvPr id="1156" name="CustomShape 219"/>
              <p:cNvSpPr/>
              <p:nvPr/>
            </p:nvSpPr>
            <p:spPr>
              <a:xfrm>
                <a:off x="4243680" y="765360"/>
                <a:ext cx="10080" cy="86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157" name="Group 220"/>
            <p:cNvGrpSpPr/>
            <p:nvPr/>
          </p:nvGrpSpPr>
          <p:grpSpPr>
            <a:xfrm>
              <a:off x="4099680" y="729720"/>
              <a:ext cx="43200" cy="32040"/>
              <a:chOff x="4099680" y="729720"/>
              <a:chExt cx="43200" cy="32040"/>
            </a:xfrm>
          </p:grpSpPr>
          <p:sp>
            <p:nvSpPr>
              <p:cNvPr id="1158" name="CustomShape 221"/>
              <p:cNvSpPr/>
              <p:nvPr/>
            </p:nvSpPr>
            <p:spPr>
              <a:xfrm>
                <a:off x="4099680" y="729720"/>
                <a:ext cx="43200" cy="3204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fillRef idx="0"/>
              <a:effectRef idx="0"/>
              <a:fontRef idx="minor"/>
            </p:style>
          </p:sp>
          <p:sp>
            <p:nvSpPr>
              <p:cNvPr id="1159" name="CustomShape 222"/>
              <p:cNvSpPr/>
              <p:nvPr/>
            </p:nvSpPr>
            <p:spPr>
              <a:xfrm>
                <a:off x="4119480" y="741240"/>
                <a:ext cx="10080" cy="86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a:noFill/>
              </a:ln>
            </p:spPr>
            <p:style>
              <a:lnRef idx="0"/>
              <a:fillRef idx="0"/>
              <a:effectRef idx="0"/>
              <a:fontRef idx="minor"/>
            </p:style>
          </p:sp>
        </p:grpSp>
        <p:grpSp>
          <p:nvGrpSpPr>
            <p:cNvPr id="1160" name="Group 223"/>
            <p:cNvGrpSpPr/>
            <p:nvPr/>
          </p:nvGrpSpPr>
          <p:grpSpPr>
            <a:xfrm>
              <a:off x="4136040" y="848160"/>
              <a:ext cx="43200" cy="32040"/>
              <a:chOff x="4136040" y="848160"/>
              <a:chExt cx="43200" cy="32040"/>
            </a:xfrm>
          </p:grpSpPr>
          <p:sp>
            <p:nvSpPr>
              <p:cNvPr id="1161" name="CustomShape 224"/>
              <p:cNvSpPr/>
              <p:nvPr/>
            </p:nvSpPr>
            <p:spPr>
              <a:xfrm>
                <a:off x="4136040" y="848160"/>
                <a:ext cx="43200" cy="3204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162" name="CustomShape 225"/>
              <p:cNvSpPr/>
              <p:nvPr/>
            </p:nvSpPr>
            <p:spPr>
              <a:xfrm>
                <a:off x="4155480" y="860040"/>
                <a:ext cx="10080" cy="86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a:noFill/>
              </a:ln>
            </p:spPr>
            <p:style>
              <a:lnRef idx="0"/>
              <a:fillRef idx="0"/>
              <a:effectRef idx="0"/>
              <a:fontRef idx="minor"/>
            </p:style>
          </p:sp>
        </p:grpSp>
        <p:grpSp>
          <p:nvGrpSpPr>
            <p:cNvPr id="1163" name="Group 226"/>
            <p:cNvGrpSpPr/>
            <p:nvPr/>
          </p:nvGrpSpPr>
          <p:grpSpPr>
            <a:xfrm>
              <a:off x="4073040" y="882720"/>
              <a:ext cx="43200" cy="32040"/>
              <a:chOff x="4073040" y="882720"/>
              <a:chExt cx="43200" cy="32040"/>
            </a:xfrm>
          </p:grpSpPr>
          <p:sp>
            <p:nvSpPr>
              <p:cNvPr id="1164" name="CustomShape 227"/>
              <p:cNvSpPr/>
              <p:nvPr/>
            </p:nvSpPr>
            <p:spPr>
              <a:xfrm>
                <a:off x="4073040" y="882720"/>
                <a:ext cx="43200" cy="3204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a:noFill/>
              </a:ln>
            </p:spPr>
            <p:style>
              <a:lnRef idx="0"/>
              <a:fillRef idx="0"/>
              <a:effectRef idx="0"/>
              <a:fontRef idx="minor"/>
            </p:style>
          </p:sp>
          <p:sp>
            <p:nvSpPr>
              <p:cNvPr id="1165" name="CustomShape 228"/>
              <p:cNvSpPr/>
              <p:nvPr/>
            </p:nvSpPr>
            <p:spPr>
              <a:xfrm>
                <a:off x="4092840" y="894240"/>
                <a:ext cx="10080" cy="864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166" name="Group 229"/>
            <p:cNvGrpSpPr/>
            <p:nvPr/>
          </p:nvGrpSpPr>
          <p:grpSpPr>
            <a:xfrm>
              <a:off x="4141080" y="620640"/>
              <a:ext cx="43200" cy="32040"/>
              <a:chOff x="4141080" y="620640"/>
              <a:chExt cx="43200" cy="32040"/>
            </a:xfrm>
          </p:grpSpPr>
          <p:sp>
            <p:nvSpPr>
              <p:cNvPr id="1167" name="CustomShape 230"/>
              <p:cNvSpPr/>
              <p:nvPr/>
            </p:nvSpPr>
            <p:spPr>
              <a:xfrm>
                <a:off x="4141080" y="620640"/>
                <a:ext cx="43200" cy="3204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a:noFill/>
              </a:ln>
            </p:spPr>
            <p:style>
              <a:lnRef idx="0"/>
              <a:fillRef idx="0"/>
              <a:effectRef idx="0"/>
              <a:fontRef idx="minor"/>
            </p:style>
          </p:sp>
          <p:sp>
            <p:nvSpPr>
              <p:cNvPr id="1168" name="CustomShape 231"/>
              <p:cNvSpPr/>
              <p:nvPr/>
            </p:nvSpPr>
            <p:spPr>
              <a:xfrm>
                <a:off x="4158720" y="632160"/>
                <a:ext cx="11880" cy="900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a:noFill/>
              </a:ln>
            </p:spPr>
            <p:style>
              <a:lnRef idx="0"/>
              <a:fillRef idx="0"/>
              <a:effectRef idx="0"/>
              <a:fontRef idx="minor"/>
            </p:style>
          </p:sp>
        </p:grpSp>
        <p:sp>
          <p:nvSpPr>
            <p:cNvPr id="1169" name="CustomShape 232"/>
            <p:cNvSpPr/>
            <p:nvPr/>
          </p:nvSpPr>
          <p:spPr>
            <a:xfrm>
              <a:off x="4881240" y="1445040"/>
              <a:ext cx="360" cy="360"/>
            </a:xfrm>
            <a:custGeom>
              <a:avLst/>
              <a:gdLst/>
              <a:ahLst/>
              <a:rect l="l" t="t" r="r" b="b"/>
              <a:pathLst>
                <a:path w="1" h="1">
                  <a:moveTo>
                    <a:pt x="0" y="0"/>
                  </a:moveTo>
                </a:path>
              </a:pathLst>
            </a:custGeom>
            <a:solidFill>
              <a:schemeClr val="accent2"/>
            </a:solidFill>
            <a:ln w="1800">
              <a:solidFill>
                <a:srgbClr val="a5b7c5"/>
              </a:solidFill>
              <a:miter/>
            </a:ln>
          </p:spPr>
          <p:style>
            <a:lnRef idx="0"/>
            <a:fillRef idx="0"/>
            <a:effectRef idx="0"/>
            <a:fontRef idx="minor"/>
          </p:style>
        </p:sp>
        <p:grpSp>
          <p:nvGrpSpPr>
            <p:cNvPr id="1170" name="Group 233"/>
            <p:cNvGrpSpPr/>
            <p:nvPr/>
          </p:nvGrpSpPr>
          <p:grpSpPr>
            <a:xfrm>
              <a:off x="4415400" y="786600"/>
              <a:ext cx="1719360" cy="1227240"/>
              <a:chOff x="4415400" y="786600"/>
              <a:chExt cx="1719360" cy="1227240"/>
            </a:xfrm>
          </p:grpSpPr>
          <p:sp>
            <p:nvSpPr>
              <p:cNvPr id="1171" name="CustomShape 234"/>
              <p:cNvSpPr/>
              <p:nvPr/>
            </p:nvSpPr>
            <p:spPr>
              <a:xfrm>
                <a:off x="5673960" y="1122480"/>
                <a:ext cx="81000" cy="5760"/>
              </a:xfrm>
              <a:custGeom>
                <a:avLst/>
                <a:gdLst/>
                <a:ahLst/>
                <a:rect l="l" t="t" r="r" b="b"/>
                <a:pathLst>
                  <a:path w="7501" h="630">
                    <a:moveTo>
                      <a:pt x="0" y="630"/>
                    </a:moveTo>
                    <a:lnTo>
                      <a:pt x="7500" y="1"/>
                    </a:lnTo>
                  </a:path>
                </a:pathLst>
              </a:custGeom>
              <a:solidFill>
                <a:schemeClr val="lt2"/>
              </a:solidFill>
              <a:ln w="19080">
                <a:solidFill>
                  <a:schemeClr val="lt2"/>
                </a:solidFill>
                <a:miter/>
              </a:ln>
            </p:spPr>
            <p:style>
              <a:lnRef idx="0"/>
              <a:fillRef idx="0"/>
              <a:effectRef idx="0"/>
              <a:fontRef idx="minor"/>
            </p:style>
          </p:sp>
          <p:sp>
            <p:nvSpPr>
              <p:cNvPr id="1172" name="CustomShape 235"/>
              <p:cNvSpPr/>
              <p:nvPr/>
            </p:nvSpPr>
            <p:spPr>
              <a:xfrm>
                <a:off x="5674680" y="1122480"/>
                <a:ext cx="91080" cy="92880"/>
              </a:xfrm>
              <a:custGeom>
                <a:avLst/>
                <a:gdLst/>
                <a:ahLst/>
                <a:rect l="l" t="t" r="r" b="b"/>
                <a:pathLst>
                  <a:path w="8409" h="9836">
                    <a:moveTo>
                      <a:pt x="1" y="1"/>
                    </a:moveTo>
                    <a:lnTo>
                      <a:pt x="8408" y="9835"/>
                    </a:lnTo>
                  </a:path>
                </a:pathLst>
              </a:custGeom>
              <a:solidFill>
                <a:schemeClr val="lt2"/>
              </a:solidFill>
              <a:ln w="19080">
                <a:solidFill>
                  <a:schemeClr val="lt2"/>
                </a:solidFill>
                <a:miter/>
              </a:ln>
            </p:spPr>
            <p:style>
              <a:lnRef idx="0"/>
              <a:fillRef idx="0"/>
              <a:effectRef idx="0"/>
              <a:fontRef idx="minor"/>
            </p:style>
          </p:sp>
          <p:grpSp>
            <p:nvGrpSpPr>
              <p:cNvPr id="1173" name="Group 236"/>
              <p:cNvGrpSpPr/>
              <p:nvPr/>
            </p:nvGrpSpPr>
            <p:grpSpPr>
              <a:xfrm>
                <a:off x="4415400" y="786600"/>
                <a:ext cx="1719360" cy="1227240"/>
                <a:chOff x="4415400" y="786600"/>
                <a:chExt cx="1719360" cy="1227240"/>
              </a:xfrm>
            </p:grpSpPr>
            <p:sp>
              <p:nvSpPr>
                <p:cNvPr id="1174" name="CustomShape 237"/>
                <p:cNvSpPr/>
                <p:nvPr/>
              </p:nvSpPr>
              <p:spPr>
                <a:xfrm>
                  <a:off x="4704120" y="1544400"/>
                  <a:ext cx="95400" cy="26280"/>
                </a:xfrm>
                <a:custGeom>
                  <a:avLst/>
                  <a:gdLst/>
                  <a:ahLst/>
                  <a:rect l="l" t="t" r="r" b="b"/>
                  <a:pathLst>
                    <a:path w="8807" h="2831">
                      <a:moveTo>
                        <a:pt x="8806" y="0"/>
                      </a:moveTo>
                      <a:lnTo>
                        <a:pt x="0" y="2831"/>
                      </a:lnTo>
                    </a:path>
                  </a:pathLst>
                </a:custGeom>
                <a:solidFill>
                  <a:schemeClr val="lt2"/>
                </a:solidFill>
                <a:ln w="19080">
                  <a:solidFill>
                    <a:schemeClr val="lt2"/>
                  </a:solidFill>
                  <a:miter/>
                </a:ln>
              </p:spPr>
              <p:style>
                <a:lnRef idx="0"/>
                <a:fillRef idx="0"/>
                <a:effectRef idx="0"/>
                <a:fontRef idx="minor"/>
              </p:style>
            </p:sp>
            <p:sp>
              <p:nvSpPr>
                <p:cNvPr id="1175" name="CustomShape 238"/>
                <p:cNvSpPr/>
                <p:nvPr/>
              </p:nvSpPr>
              <p:spPr>
                <a:xfrm>
                  <a:off x="4799880" y="1527840"/>
                  <a:ext cx="96120" cy="16560"/>
                </a:xfrm>
                <a:custGeom>
                  <a:avLst/>
                  <a:gdLst/>
                  <a:ahLst/>
                  <a:rect l="l" t="t" r="r" b="b"/>
                  <a:pathLst>
                    <a:path w="8892" h="1803">
                      <a:moveTo>
                        <a:pt x="1" y="1803"/>
                      </a:moveTo>
                      <a:lnTo>
                        <a:pt x="8892" y="0"/>
                      </a:lnTo>
                    </a:path>
                  </a:pathLst>
                </a:custGeom>
                <a:solidFill>
                  <a:schemeClr val="lt2"/>
                </a:solidFill>
                <a:ln w="19080">
                  <a:solidFill>
                    <a:schemeClr val="lt2"/>
                  </a:solidFill>
                  <a:miter/>
                </a:ln>
              </p:spPr>
              <p:style>
                <a:lnRef idx="0"/>
                <a:fillRef idx="0"/>
                <a:effectRef idx="0"/>
                <a:fontRef idx="minor"/>
              </p:style>
            </p:sp>
            <p:grpSp>
              <p:nvGrpSpPr>
                <p:cNvPr id="1176" name="Group 239"/>
                <p:cNvGrpSpPr/>
                <p:nvPr/>
              </p:nvGrpSpPr>
              <p:grpSpPr>
                <a:xfrm>
                  <a:off x="4415400" y="786600"/>
                  <a:ext cx="1719360" cy="1227240"/>
                  <a:chOff x="4415400" y="786600"/>
                  <a:chExt cx="1719360" cy="1227240"/>
                </a:xfrm>
              </p:grpSpPr>
              <p:sp>
                <p:nvSpPr>
                  <p:cNvPr id="1177" name="CustomShape 240"/>
                  <p:cNvSpPr/>
                  <p:nvPr/>
                </p:nvSpPr>
                <p:spPr>
                  <a:xfrm>
                    <a:off x="4900680" y="979200"/>
                    <a:ext cx="32760" cy="123120"/>
                  </a:xfrm>
                  <a:custGeom>
                    <a:avLst/>
                    <a:gdLst/>
                    <a:ahLst/>
                    <a:rect l="l" t="t" r="r" b="b"/>
                    <a:pathLst>
                      <a:path w="3038" h="13066">
                        <a:moveTo>
                          <a:pt x="3037" y="13065"/>
                        </a:moveTo>
                        <a:lnTo>
                          <a:pt x="1" y="1"/>
                        </a:lnTo>
                      </a:path>
                    </a:pathLst>
                  </a:custGeom>
                  <a:solidFill>
                    <a:schemeClr val="lt2"/>
                  </a:solidFill>
                  <a:ln w="19080">
                    <a:solidFill>
                      <a:schemeClr val="lt2"/>
                    </a:solidFill>
                    <a:miter/>
                  </a:ln>
                </p:spPr>
                <p:style>
                  <a:lnRef idx="0"/>
                  <a:fillRef idx="0"/>
                  <a:effectRef idx="0"/>
                  <a:fontRef idx="minor"/>
                </p:style>
              </p:sp>
              <p:sp>
                <p:nvSpPr>
                  <p:cNvPr id="1178" name="CustomShape 241"/>
                  <p:cNvSpPr/>
                  <p:nvPr/>
                </p:nvSpPr>
                <p:spPr>
                  <a:xfrm>
                    <a:off x="4789440" y="1005840"/>
                    <a:ext cx="143280" cy="95040"/>
                  </a:xfrm>
                  <a:custGeom>
                    <a:avLst/>
                    <a:gdLst/>
                    <a:ahLst/>
                    <a:rect l="l" t="t" r="r" b="b"/>
                    <a:pathLst>
                      <a:path w="13234" h="10077">
                        <a:moveTo>
                          <a:pt x="0" y="0"/>
                        </a:moveTo>
                        <a:lnTo>
                          <a:pt x="13234" y="10077"/>
                        </a:lnTo>
                      </a:path>
                    </a:pathLst>
                  </a:custGeom>
                  <a:solidFill>
                    <a:schemeClr val="lt2"/>
                  </a:solidFill>
                  <a:ln w="19080">
                    <a:solidFill>
                      <a:schemeClr val="lt2"/>
                    </a:solidFill>
                    <a:miter/>
                  </a:ln>
                </p:spPr>
                <p:style>
                  <a:lnRef idx="0"/>
                  <a:fillRef idx="0"/>
                  <a:effectRef idx="0"/>
                  <a:fontRef idx="minor"/>
                </p:style>
              </p:sp>
              <p:sp>
                <p:nvSpPr>
                  <p:cNvPr id="1179" name="CustomShape 242"/>
                  <p:cNvSpPr/>
                  <p:nvPr/>
                </p:nvSpPr>
                <p:spPr>
                  <a:xfrm>
                    <a:off x="4789080" y="910440"/>
                    <a:ext cx="63000" cy="95040"/>
                  </a:xfrm>
                  <a:custGeom>
                    <a:avLst/>
                    <a:gdLst/>
                    <a:ahLst/>
                    <a:rect l="l" t="t" r="r" b="b"/>
                    <a:pathLst>
                      <a:path w="5832" h="10090">
                        <a:moveTo>
                          <a:pt x="5831" y="0"/>
                        </a:moveTo>
                        <a:lnTo>
                          <a:pt x="1" y="10089"/>
                        </a:lnTo>
                      </a:path>
                    </a:pathLst>
                  </a:custGeom>
                  <a:solidFill>
                    <a:schemeClr val="lt2"/>
                  </a:solidFill>
                  <a:ln w="19080">
                    <a:solidFill>
                      <a:schemeClr val="lt2"/>
                    </a:solidFill>
                    <a:miter/>
                  </a:ln>
                </p:spPr>
                <p:style>
                  <a:lnRef idx="0"/>
                  <a:fillRef idx="0"/>
                  <a:effectRef idx="0"/>
                  <a:fontRef idx="minor"/>
                </p:style>
              </p:sp>
              <p:sp>
                <p:nvSpPr>
                  <p:cNvPr id="1180" name="CustomShape 243"/>
                  <p:cNvSpPr/>
                  <p:nvPr/>
                </p:nvSpPr>
                <p:spPr>
                  <a:xfrm>
                    <a:off x="4789080" y="976320"/>
                    <a:ext cx="116280" cy="29160"/>
                  </a:xfrm>
                  <a:custGeom>
                    <a:avLst/>
                    <a:gdLst/>
                    <a:ahLst/>
                    <a:rect l="l" t="t" r="r" b="b"/>
                    <a:pathLst>
                      <a:path w="10719" h="3135">
                        <a:moveTo>
                          <a:pt x="1" y="3134"/>
                        </a:moveTo>
                        <a:lnTo>
                          <a:pt x="10719" y="1"/>
                        </a:lnTo>
                      </a:path>
                    </a:pathLst>
                  </a:custGeom>
                  <a:solidFill>
                    <a:schemeClr val="lt2"/>
                  </a:solidFill>
                  <a:ln w="19080">
                    <a:solidFill>
                      <a:schemeClr val="lt2"/>
                    </a:solidFill>
                    <a:miter/>
                  </a:ln>
                </p:spPr>
                <p:style>
                  <a:lnRef idx="0"/>
                  <a:fillRef idx="0"/>
                  <a:effectRef idx="0"/>
                  <a:fontRef idx="minor"/>
                </p:style>
              </p:sp>
              <p:sp>
                <p:nvSpPr>
                  <p:cNvPr id="1181" name="CustomShape 244"/>
                  <p:cNvSpPr/>
                  <p:nvPr/>
                </p:nvSpPr>
                <p:spPr>
                  <a:xfrm>
                    <a:off x="4706280" y="910440"/>
                    <a:ext cx="27000" cy="65520"/>
                  </a:xfrm>
                  <a:custGeom>
                    <a:avLst/>
                    <a:gdLst/>
                    <a:ahLst/>
                    <a:rect l="l" t="t" r="r" b="b"/>
                    <a:pathLst>
                      <a:path w="2505" h="6956">
                        <a:moveTo>
                          <a:pt x="2505" y="6956"/>
                        </a:moveTo>
                        <a:lnTo>
                          <a:pt x="1" y="0"/>
                        </a:lnTo>
                      </a:path>
                    </a:pathLst>
                  </a:custGeom>
                  <a:solidFill>
                    <a:schemeClr val="lt2"/>
                  </a:solidFill>
                  <a:ln w="19080">
                    <a:solidFill>
                      <a:schemeClr val="lt2"/>
                    </a:solidFill>
                    <a:miter/>
                  </a:ln>
                </p:spPr>
                <p:style>
                  <a:lnRef idx="0"/>
                  <a:fillRef idx="0"/>
                  <a:effectRef idx="0"/>
                  <a:fontRef idx="minor"/>
                </p:style>
              </p:sp>
              <p:sp>
                <p:nvSpPr>
                  <p:cNvPr id="1182" name="CustomShape 245"/>
                  <p:cNvSpPr/>
                  <p:nvPr/>
                </p:nvSpPr>
                <p:spPr>
                  <a:xfrm>
                    <a:off x="4635360" y="971640"/>
                    <a:ext cx="102960" cy="11880"/>
                  </a:xfrm>
                  <a:custGeom>
                    <a:avLst/>
                    <a:gdLst/>
                    <a:ahLst/>
                    <a:rect l="l" t="t" r="r" b="b"/>
                    <a:pathLst>
                      <a:path w="9521" h="1307">
                        <a:moveTo>
                          <a:pt x="1" y="1307"/>
                        </a:moveTo>
                        <a:lnTo>
                          <a:pt x="9521" y="0"/>
                        </a:lnTo>
                      </a:path>
                    </a:pathLst>
                  </a:custGeom>
                  <a:solidFill>
                    <a:schemeClr val="lt2"/>
                  </a:solidFill>
                  <a:ln w="19080">
                    <a:solidFill>
                      <a:schemeClr val="lt2"/>
                    </a:solidFill>
                    <a:miter/>
                  </a:ln>
                </p:spPr>
                <p:style>
                  <a:lnRef idx="0"/>
                  <a:fillRef idx="0"/>
                  <a:effectRef idx="0"/>
                  <a:fontRef idx="minor"/>
                </p:style>
              </p:sp>
              <p:sp>
                <p:nvSpPr>
                  <p:cNvPr id="1183" name="CustomShape 246"/>
                  <p:cNvSpPr/>
                  <p:nvPr/>
                </p:nvSpPr>
                <p:spPr>
                  <a:xfrm>
                    <a:off x="4596840" y="971640"/>
                    <a:ext cx="136440" cy="75960"/>
                  </a:xfrm>
                  <a:custGeom>
                    <a:avLst/>
                    <a:gdLst/>
                    <a:ahLst/>
                    <a:rect l="l" t="t" r="r" b="b"/>
                    <a:pathLst>
                      <a:path w="12593" h="8081">
                        <a:moveTo>
                          <a:pt x="0" y="8081"/>
                        </a:moveTo>
                        <a:lnTo>
                          <a:pt x="12593" y="0"/>
                        </a:lnTo>
                      </a:path>
                    </a:pathLst>
                  </a:custGeom>
                  <a:solidFill>
                    <a:schemeClr val="lt2"/>
                  </a:solidFill>
                  <a:ln w="19080">
                    <a:solidFill>
                      <a:schemeClr val="lt2"/>
                    </a:solidFill>
                    <a:miter/>
                  </a:ln>
                </p:spPr>
                <p:style>
                  <a:lnRef idx="0"/>
                  <a:fillRef idx="0"/>
                  <a:effectRef idx="0"/>
                  <a:fontRef idx="minor"/>
                </p:style>
              </p:sp>
              <p:sp>
                <p:nvSpPr>
                  <p:cNvPr id="1184" name="CustomShape 247"/>
                  <p:cNvSpPr/>
                  <p:nvPr/>
                </p:nvSpPr>
                <p:spPr>
                  <a:xfrm>
                    <a:off x="4733640" y="910440"/>
                    <a:ext cx="120600" cy="60840"/>
                  </a:xfrm>
                  <a:custGeom>
                    <a:avLst/>
                    <a:gdLst/>
                    <a:ahLst/>
                    <a:rect l="l" t="t" r="r" b="b"/>
                    <a:pathLst>
                      <a:path w="11118" h="6473">
                        <a:moveTo>
                          <a:pt x="1" y="6472"/>
                        </a:moveTo>
                        <a:lnTo>
                          <a:pt x="11118" y="0"/>
                        </a:lnTo>
                      </a:path>
                    </a:pathLst>
                  </a:custGeom>
                  <a:solidFill>
                    <a:schemeClr val="lt2"/>
                  </a:solidFill>
                  <a:ln w="19080">
                    <a:solidFill>
                      <a:schemeClr val="lt2"/>
                    </a:solidFill>
                    <a:miter/>
                  </a:ln>
                </p:spPr>
                <p:style>
                  <a:lnRef idx="0"/>
                  <a:fillRef idx="0"/>
                  <a:effectRef idx="0"/>
                  <a:fontRef idx="minor"/>
                </p:style>
              </p:sp>
              <p:grpSp>
                <p:nvGrpSpPr>
                  <p:cNvPr id="1185" name="Group 248"/>
                  <p:cNvGrpSpPr/>
                  <p:nvPr/>
                </p:nvGrpSpPr>
                <p:grpSpPr>
                  <a:xfrm>
                    <a:off x="4415400" y="786600"/>
                    <a:ext cx="1719360" cy="1227240"/>
                    <a:chOff x="4415400" y="786600"/>
                    <a:chExt cx="1719360" cy="1227240"/>
                  </a:xfrm>
                </p:grpSpPr>
                <p:sp>
                  <p:nvSpPr>
                    <p:cNvPr id="1186" name="CustomShape 249"/>
                    <p:cNvSpPr/>
                    <p:nvPr/>
                  </p:nvSpPr>
                  <p:spPr>
                    <a:xfrm>
                      <a:off x="4469040" y="1280520"/>
                      <a:ext cx="72720" cy="24840"/>
                    </a:xfrm>
                    <a:custGeom>
                      <a:avLst/>
                      <a:gdLst/>
                      <a:ahLst/>
                      <a:rect l="l" t="t" r="r" b="b"/>
                      <a:pathLst>
                        <a:path w="6739" h="2674">
                          <a:moveTo>
                            <a:pt x="0" y="0"/>
                          </a:moveTo>
                          <a:lnTo>
                            <a:pt x="6738" y="2674"/>
                          </a:lnTo>
                        </a:path>
                      </a:pathLst>
                    </a:custGeom>
                    <a:solidFill>
                      <a:schemeClr val="lt2"/>
                    </a:solidFill>
                    <a:ln w="19080">
                      <a:solidFill>
                        <a:schemeClr val="lt2"/>
                      </a:solidFill>
                      <a:miter/>
                    </a:ln>
                  </p:spPr>
                  <p:style>
                    <a:lnRef idx="0"/>
                    <a:fillRef idx="0"/>
                    <a:effectRef idx="0"/>
                    <a:fontRef idx="minor"/>
                  </p:style>
                </p:sp>
                <p:sp>
                  <p:nvSpPr>
                    <p:cNvPr id="1187" name="CustomShape 250"/>
                    <p:cNvSpPr/>
                    <p:nvPr/>
                  </p:nvSpPr>
                  <p:spPr>
                    <a:xfrm>
                      <a:off x="4478400" y="1250280"/>
                      <a:ext cx="60120" cy="75600"/>
                    </a:xfrm>
                    <a:custGeom>
                      <a:avLst/>
                      <a:gdLst/>
                      <a:ahLst/>
                      <a:rect l="l" t="t" r="r" b="b"/>
                      <a:pathLst>
                        <a:path w="5554" h="8033">
                          <a:moveTo>
                            <a:pt x="1" y="8033"/>
                          </a:moveTo>
                          <a:lnTo>
                            <a:pt x="5553" y="1"/>
                          </a:lnTo>
                        </a:path>
                      </a:pathLst>
                    </a:custGeom>
                    <a:solidFill>
                      <a:schemeClr val="lt2"/>
                    </a:solidFill>
                    <a:ln w="19080">
                      <a:solidFill>
                        <a:schemeClr val="lt2"/>
                      </a:solidFill>
                      <a:miter/>
                    </a:ln>
                  </p:spPr>
                  <p:style>
                    <a:lnRef idx="0"/>
                    <a:fillRef idx="0"/>
                    <a:effectRef idx="0"/>
                    <a:fontRef idx="minor"/>
                  </p:style>
                </p:sp>
                <p:sp>
                  <p:nvSpPr>
                    <p:cNvPr id="1188" name="CustomShape 251"/>
                    <p:cNvSpPr/>
                    <p:nvPr/>
                  </p:nvSpPr>
                  <p:spPr>
                    <a:xfrm>
                      <a:off x="4538520" y="1164600"/>
                      <a:ext cx="154440" cy="85320"/>
                    </a:xfrm>
                    <a:custGeom>
                      <a:avLst/>
                      <a:gdLst/>
                      <a:ahLst/>
                      <a:rect l="l" t="t" r="r" b="b"/>
                      <a:pathLst>
                        <a:path w="14263" h="9049">
                          <a:moveTo>
                            <a:pt x="0" y="9049"/>
                          </a:moveTo>
                          <a:lnTo>
                            <a:pt x="14262" y="0"/>
                          </a:lnTo>
                        </a:path>
                      </a:pathLst>
                    </a:custGeom>
                    <a:solidFill>
                      <a:schemeClr val="lt2"/>
                    </a:solidFill>
                    <a:ln w="19080">
                      <a:solidFill>
                        <a:schemeClr val="lt2"/>
                      </a:solidFill>
                      <a:miter/>
                    </a:ln>
                  </p:spPr>
                  <p:style>
                    <a:lnRef idx="0"/>
                    <a:fillRef idx="0"/>
                    <a:effectRef idx="0"/>
                    <a:fontRef idx="minor"/>
                  </p:style>
                </p:sp>
                <p:sp>
                  <p:nvSpPr>
                    <p:cNvPr id="1189" name="CustomShape 252"/>
                    <p:cNvSpPr/>
                    <p:nvPr/>
                  </p:nvSpPr>
                  <p:spPr>
                    <a:xfrm>
                      <a:off x="4591440" y="1163160"/>
                      <a:ext cx="106560" cy="95760"/>
                    </a:xfrm>
                    <a:custGeom>
                      <a:avLst/>
                      <a:gdLst/>
                      <a:ahLst/>
                      <a:rect l="l" t="t" r="r" b="b"/>
                      <a:pathLst>
                        <a:path w="9848" h="10162">
                          <a:moveTo>
                            <a:pt x="0" y="10161"/>
                          </a:moveTo>
                          <a:lnTo>
                            <a:pt x="9847" y="0"/>
                          </a:lnTo>
                        </a:path>
                      </a:pathLst>
                    </a:custGeom>
                    <a:solidFill>
                      <a:schemeClr val="lt2"/>
                    </a:solidFill>
                    <a:ln w="19080">
                      <a:solidFill>
                        <a:schemeClr val="lt2"/>
                      </a:solidFill>
                      <a:miter/>
                    </a:ln>
                  </p:spPr>
                  <p:style>
                    <a:lnRef idx="0"/>
                    <a:fillRef idx="0"/>
                    <a:effectRef idx="0"/>
                    <a:fontRef idx="minor"/>
                  </p:style>
                </p:sp>
                <p:sp>
                  <p:nvSpPr>
                    <p:cNvPr id="1190" name="CustomShape 253"/>
                    <p:cNvSpPr/>
                    <p:nvPr/>
                  </p:nvSpPr>
                  <p:spPr>
                    <a:xfrm>
                      <a:off x="4670280" y="1163160"/>
                      <a:ext cx="27720" cy="63360"/>
                    </a:xfrm>
                    <a:custGeom>
                      <a:avLst/>
                      <a:gdLst/>
                      <a:ahLst/>
                      <a:rect l="l" t="t" r="r" b="b"/>
                      <a:pathLst>
                        <a:path w="2590" h="6714">
                          <a:moveTo>
                            <a:pt x="0" y="6714"/>
                          </a:moveTo>
                          <a:lnTo>
                            <a:pt x="2589" y="0"/>
                          </a:lnTo>
                        </a:path>
                      </a:pathLst>
                    </a:custGeom>
                    <a:solidFill>
                      <a:schemeClr val="lt2"/>
                    </a:solidFill>
                    <a:ln w="19080">
                      <a:solidFill>
                        <a:schemeClr val="lt2"/>
                      </a:solidFill>
                      <a:miter/>
                    </a:ln>
                  </p:spPr>
                  <p:style>
                    <a:lnRef idx="0"/>
                    <a:fillRef idx="0"/>
                    <a:effectRef idx="0"/>
                    <a:fontRef idx="minor"/>
                  </p:style>
                </p:sp>
                <p:sp>
                  <p:nvSpPr>
                    <p:cNvPr id="1191" name="CustomShape 254"/>
                    <p:cNvSpPr/>
                    <p:nvPr/>
                  </p:nvSpPr>
                  <p:spPr>
                    <a:xfrm>
                      <a:off x="4697280" y="1167840"/>
                      <a:ext cx="63000" cy="117000"/>
                    </a:xfrm>
                    <a:custGeom>
                      <a:avLst/>
                      <a:gdLst/>
                      <a:ahLst/>
                      <a:rect l="l" t="t" r="r" b="b"/>
                      <a:pathLst>
                        <a:path w="5831" h="12388">
                          <a:moveTo>
                            <a:pt x="5831" y="12388"/>
                          </a:moveTo>
                          <a:lnTo>
                            <a:pt x="0" y="1"/>
                          </a:lnTo>
                        </a:path>
                      </a:pathLst>
                    </a:custGeom>
                    <a:solidFill>
                      <a:schemeClr val="lt2"/>
                    </a:solidFill>
                    <a:ln w="19080">
                      <a:solidFill>
                        <a:schemeClr val="lt2"/>
                      </a:solidFill>
                      <a:miter/>
                    </a:ln>
                  </p:spPr>
                  <p:style>
                    <a:lnRef idx="0"/>
                    <a:fillRef idx="0"/>
                    <a:effectRef idx="0"/>
                    <a:fontRef idx="minor"/>
                  </p:style>
                </p:sp>
                <p:sp>
                  <p:nvSpPr>
                    <p:cNvPr id="1192" name="CustomShape 255"/>
                    <p:cNvSpPr/>
                    <p:nvPr/>
                  </p:nvSpPr>
                  <p:spPr>
                    <a:xfrm>
                      <a:off x="4635360" y="1122840"/>
                      <a:ext cx="61560" cy="44640"/>
                    </a:xfrm>
                    <a:custGeom>
                      <a:avLst/>
                      <a:gdLst/>
                      <a:ahLst/>
                      <a:rect l="l" t="t" r="r" b="b"/>
                      <a:pathLst>
                        <a:path w="5711" h="4755">
                          <a:moveTo>
                            <a:pt x="1" y="1"/>
                          </a:moveTo>
                          <a:lnTo>
                            <a:pt x="5710" y="4755"/>
                          </a:lnTo>
                        </a:path>
                      </a:pathLst>
                    </a:custGeom>
                    <a:solidFill>
                      <a:schemeClr val="lt2"/>
                    </a:solidFill>
                    <a:ln w="19080">
                      <a:solidFill>
                        <a:schemeClr val="lt2"/>
                      </a:solidFill>
                      <a:miter/>
                    </a:ln>
                  </p:spPr>
                  <p:style>
                    <a:lnRef idx="0"/>
                    <a:fillRef idx="0"/>
                    <a:effectRef idx="0"/>
                    <a:fontRef idx="minor"/>
                  </p:style>
                </p:sp>
                <p:sp>
                  <p:nvSpPr>
                    <p:cNvPr id="1193" name="CustomShape 256"/>
                    <p:cNvSpPr/>
                    <p:nvPr/>
                  </p:nvSpPr>
                  <p:spPr>
                    <a:xfrm>
                      <a:off x="4589280" y="1145160"/>
                      <a:ext cx="107640" cy="22320"/>
                    </a:xfrm>
                    <a:custGeom>
                      <a:avLst/>
                      <a:gdLst/>
                      <a:ahLst/>
                      <a:rect l="l" t="t" r="r" b="b"/>
                      <a:pathLst>
                        <a:path w="9945" h="2384">
                          <a:moveTo>
                            <a:pt x="1" y="1"/>
                          </a:moveTo>
                          <a:lnTo>
                            <a:pt x="9944" y="2384"/>
                          </a:lnTo>
                        </a:path>
                      </a:pathLst>
                    </a:custGeom>
                    <a:solidFill>
                      <a:schemeClr val="lt2"/>
                    </a:solidFill>
                    <a:ln w="19080">
                      <a:solidFill>
                        <a:schemeClr val="lt2"/>
                      </a:solidFill>
                      <a:miter/>
                    </a:ln>
                  </p:spPr>
                  <p:style>
                    <a:lnRef idx="0"/>
                    <a:fillRef idx="0"/>
                    <a:effectRef idx="0"/>
                    <a:fontRef idx="minor"/>
                  </p:style>
                </p:sp>
                <p:sp>
                  <p:nvSpPr>
                    <p:cNvPr id="1194" name="CustomShape 257"/>
                    <p:cNvSpPr/>
                    <p:nvPr/>
                  </p:nvSpPr>
                  <p:spPr>
                    <a:xfrm>
                      <a:off x="4538520" y="1167840"/>
                      <a:ext cx="159480" cy="23040"/>
                    </a:xfrm>
                    <a:custGeom>
                      <a:avLst/>
                      <a:gdLst/>
                      <a:ahLst/>
                      <a:rect l="l" t="t" r="r" b="b"/>
                      <a:pathLst>
                        <a:path w="14723" h="2457">
                          <a:moveTo>
                            <a:pt x="0" y="2457"/>
                          </a:moveTo>
                          <a:lnTo>
                            <a:pt x="14722" y="1"/>
                          </a:lnTo>
                        </a:path>
                      </a:pathLst>
                    </a:custGeom>
                    <a:solidFill>
                      <a:schemeClr val="lt2"/>
                    </a:solidFill>
                    <a:ln w="19080">
                      <a:solidFill>
                        <a:schemeClr val="lt2"/>
                      </a:solidFill>
                      <a:miter/>
                    </a:ln>
                  </p:spPr>
                  <p:style>
                    <a:lnRef idx="0"/>
                    <a:fillRef idx="0"/>
                    <a:effectRef idx="0"/>
                    <a:fontRef idx="minor"/>
                  </p:style>
                </p:sp>
                <p:sp>
                  <p:nvSpPr>
                    <p:cNvPr id="1195" name="CustomShape 258"/>
                    <p:cNvSpPr/>
                    <p:nvPr/>
                  </p:nvSpPr>
                  <p:spPr>
                    <a:xfrm>
                      <a:off x="4738680" y="1098360"/>
                      <a:ext cx="55440" cy="61200"/>
                    </a:xfrm>
                    <a:custGeom>
                      <a:avLst/>
                      <a:gdLst/>
                      <a:ahLst/>
                      <a:rect l="l" t="t" r="r" b="b"/>
                      <a:pathLst>
                        <a:path w="5130" h="6509">
                          <a:moveTo>
                            <a:pt x="5130" y="6508"/>
                          </a:moveTo>
                          <a:lnTo>
                            <a:pt x="1" y="0"/>
                          </a:lnTo>
                        </a:path>
                      </a:pathLst>
                    </a:custGeom>
                    <a:solidFill>
                      <a:schemeClr val="lt2"/>
                    </a:solidFill>
                    <a:ln w="19080">
                      <a:solidFill>
                        <a:schemeClr val="lt2"/>
                      </a:solidFill>
                      <a:miter/>
                    </a:ln>
                  </p:spPr>
                  <p:style>
                    <a:lnRef idx="0"/>
                    <a:fillRef idx="0"/>
                    <a:effectRef idx="0"/>
                    <a:fontRef idx="minor"/>
                  </p:style>
                </p:sp>
                <p:sp>
                  <p:nvSpPr>
                    <p:cNvPr id="1196" name="CustomShape 259"/>
                    <p:cNvSpPr/>
                    <p:nvPr/>
                  </p:nvSpPr>
                  <p:spPr>
                    <a:xfrm>
                      <a:off x="4703760" y="1098360"/>
                      <a:ext cx="34560" cy="65880"/>
                    </a:xfrm>
                    <a:custGeom>
                      <a:avLst/>
                      <a:gdLst/>
                      <a:ahLst/>
                      <a:rect l="l" t="t" r="r" b="b"/>
                      <a:pathLst>
                        <a:path w="3219" h="6993">
                          <a:moveTo>
                            <a:pt x="1" y="6992"/>
                          </a:moveTo>
                          <a:lnTo>
                            <a:pt x="3219" y="0"/>
                          </a:lnTo>
                        </a:path>
                      </a:pathLst>
                    </a:custGeom>
                    <a:solidFill>
                      <a:schemeClr val="lt2"/>
                    </a:solidFill>
                    <a:ln w="19080">
                      <a:solidFill>
                        <a:schemeClr val="lt2"/>
                      </a:solidFill>
                      <a:miter/>
                    </a:ln>
                  </p:spPr>
                  <p:style>
                    <a:lnRef idx="0"/>
                    <a:fillRef idx="0"/>
                    <a:effectRef idx="0"/>
                    <a:fontRef idx="minor"/>
                  </p:style>
                </p:sp>
                <p:sp>
                  <p:nvSpPr>
                    <p:cNvPr id="1197" name="CustomShape 260"/>
                    <p:cNvSpPr/>
                    <p:nvPr/>
                  </p:nvSpPr>
                  <p:spPr>
                    <a:xfrm>
                      <a:off x="4694760" y="1159920"/>
                      <a:ext cx="99360" cy="7920"/>
                    </a:xfrm>
                    <a:custGeom>
                      <a:avLst/>
                      <a:gdLst/>
                      <a:ahLst/>
                      <a:rect l="l" t="t" r="r" b="b"/>
                      <a:pathLst>
                        <a:path w="9194" h="884">
                          <a:moveTo>
                            <a:pt x="0" y="883"/>
                          </a:moveTo>
                          <a:lnTo>
                            <a:pt x="9194" y="0"/>
                          </a:lnTo>
                        </a:path>
                      </a:pathLst>
                    </a:custGeom>
                    <a:solidFill>
                      <a:schemeClr val="lt2"/>
                    </a:solidFill>
                    <a:ln w="19080">
                      <a:solidFill>
                        <a:schemeClr val="lt2"/>
                      </a:solidFill>
                      <a:miter/>
                    </a:ln>
                  </p:spPr>
                  <p:style>
                    <a:lnRef idx="0"/>
                    <a:fillRef idx="0"/>
                    <a:effectRef idx="0"/>
                    <a:fontRef idx="minor"/>
                  </p:style>
                </p:sp>
                <p:sp>
                  <p:nvSpPr>
                    <p:cNvPr id="1198" name="CustomShape 261"/>
                    <p:cNvSpPr/>
                    <p:nvPr/>
                  </p:nvSpPr>
                  <p:spPr>
                    <a:xfrm>
                      <a:off x="4794840" y="1159920"/>
                      <a:ext cx="35640" cy="70920"/>
                    </a:xfrm>
                    <a:custGeom>
                      <a:avLst/>
                      <a:gdLst/>
                      <a:ahLst/>
                      <a:rect l="l" t="t" r="r" b="b"/>
                      <a:pathLst>
                        <a:path w="3328" h="7525">
                          <a:moveTo>
                            <a:pt x="1" y="0"/>
                          </a:moveTo>
                          <a:lnTo>
                            <a:pt x="3328" y="7525"/>
                          </a:lnTo>
                        </a:path>
                      </a:pathLst>
                    </a:custGeom>
                    <a:solidFill>
                      <a:schemeClr val="lt2"/>
                    </a:solidFill>
                    <a:ln w="19080">
                      <a:solidFill>
                        <a:schemeClr val="lt2"/>
                      </a:solidFill>
                      <a:miter/>
                    </a:ln>
                  </p:spPr>
                  <p:style>
                    <a:lnRef idx="0"/>
                    <a:fillRef idx="0"/>
                    <a:effectRef idx="0"/>
                    <a:fontRef idx="minor"/>
                  </p:style>
                </p:sp>
                <p:sp>
                  <p:nvSpPr>
                    <p:cNvPr id="1199" name="CustomShape 262"/>
                    <p:cNvSpPr/>
                    <p:nvPr/>
                  </p:nvSpPr>
                  <p:spPr>
                    <a:xfrm>
                      <a:off x="4758480" y="1159920"/>
                      <a:ext cx="36000" cy="120600"/>
                    </a:xfrm>
                    <a:custGeom>
                      <a:avLst/>
                      <a:gdLst/>
                      <a:ahLst/>
                      <a:rect l="l" t="t" r="r" b="b"/>
                      <a:pathLst>
                        <a:path w="3339" h="12763">
                          <a:moveTo>
                            <a:pt x="3339" y="0"/>
                          </a:moveTo>
                          <a:lnTo>
                            <a:pt x="0" y="12762"/>
                          </a:lnTo>
                        </a:path>
                      </a:pathLst>
                    </a:custGeom>
                    <a:solidFill>
                      <a:schemeClr val="lt2"/>
                    </a:solidFill>
                    <a:ln w="19080">
                      <a:solidFill>
                        <a:schemeClr val="lt2"/>
                      </a:solidFill>
                      <a:miter/>
                    </a:ln>
                  </p:spPr>
                  <p:style>
                    <a:lnRef idx="0"/>
                    <a:fillRef idx="0"/>
                    <a:effectRef idx="0"/>
                    <a:fontRef idx="minor"/>
                  </p:style>
                </p:sp>
                <p:grpSp>
                  <p:nvGrpSpPr>
                    <p:cNvPr id="1200" name="Group 263"/>
                    <p:cNvGrpSpPr/>
                    <p:nvPr/>
                  </p:nvGrpSpPr>
                  <p:grpSpPr>
                    <a:xfrm>
                      <a:off x="4415400" y="786600"/>
                      <a:ext cx="1719360" cy="1227240"/>
                      <a:chOff x="4415400" y="786600"/>
                      <a:chExt cx="1719360" cy="1227240"/>
                    </a:xfrm>
                  </p:grpSpPr>
                  <p:sp>
                    <p:nvSpPr>
                      <p:cNvPr id="1201" name="CustomShape 264"/>
                      <p:cNvSpPr/>
                      <p:nvPr/>
                    </p:nvSpPr>
                    <p:spPr>
                      <a:xfrm>
                        <a:off x="4830840" y="1103040"/>
                        <a:ext cx="102600" cy="127800"/>
                      </a:xfrm>
                      <a:custGeom>
                        <a:avLst/>
                        <a:gdLst/>
                        <a:ahLst/>
                        <a:rect l="l" t="t" r="r" b="b"/>
                        <a:pathLst>
                          <a:path w="9461" h="13549">
                            <a:moveTo>
                              <a:pt x="1" y="13549"/>
                            </a:moveTo>
                            <a:lnTo>
                              <a:pt x="9460" y="0"/>
                            </a:lnTo>
                          </a:path>
                        </a:pathLst>
                      </a:custGeom>
                      <a:solidFill>
                        <a:schemeClr val="lt2"/>
                      </a:solidFill>
                      <a:ln w="19080">
                        <a:solidFill>
                          <a:schemeClr val="lt2"/>
                        </a:solidFill>
                        <a:miter/>
                      </a:ln>
                    </p:spPr>
                    <p:style>
                      <a:lnRef idx="0"/>
                      <a:fillRef idx="0"/>
                      <a:effectRef idx="0"/>
                      <a:fontRef idx="minor"/>
                    </p:style>
                  </p:sp>
                  <p:sp>
                    <p:nvSpPr>
                      <p:cNvPr id="1202" name="CustomShape 265"/>
                      <p:cNvSpPr/>
                      <p:nvPr/>
                    </p:nvSpPr>
                    <p:spPr>
                      <a:xfrm>
                        <a:off x="4933800" y="1032480"/>
                        <a:ext cx="146160" cy="70200"/>
                      </a:xfrm>
                      <a:custGeom>
                        <a:avLst/>
                        <a:gdLst/>
                        <a:ahLst/>
                        <a:rect l="l" t="t" r="r" b="b"/>
                        <a:pathLst>
                          <a:path w="13476" h="7465">
                            <a:moveTo>
                              <a:pt x="0" y="7464"/>
                            </a:moveTo>
                            <a:lnTo>
                              <a:pt x="13476" y="0"/>
                            </a:lnTo>
                          </a:path>
                        </a:pathLst>
                      </a:custGeom>
                      <a:solidFill>
                        <a:schemeClr val="lt2"/>
                      </a:solidFill>
                      <a:ln w="19080">
                        <a:solidFill>
                          <a:schemeClr val="lt2"/>
                        </a:solidFill>
                        <a:miter/>
                      </a:ln>
                    </p:spPr>
                    <p:style>
                      <a:lnRef idx="0"/>
                      <a:fillRef idx="0"/>
                      <a:effectRef idx="0"/>
                      <a:fontRef idx="minor"/>
                    </p:style>
                  </p:sp>
                  <p:sp>
                    <p:nvSpPr>
                      <p:cNvPr id="1203" name="CustomShape 266"/>
                      <p:cNvSpPr/>
                      <p:nvPr/>
                    </p:nvSpPr>
                    <p:spPr>
                      <a:xfrm>
                        <a:off x="4933440" y="1101240"/>
                        <a:ext cx="165240" cy="65520"/>
                      </a:xfrm>
                      <a:custGeom>
                        <a:avLst/>
                        <a:gdLst/>
                        <a:ahLst/>
                        <a:rect l="l" t="t" r="r" b="b"/>
                        <a:pathLst>
                          <a:path w="15231" h="6969">
                            <a:moveTo>
                              <a:pt x="1" y="1"/>
                            </a:moveTo>
                            <a:lnTo>
                              <a:pt x="15231" y="6968"/>
                            </a:lnTo>
                          </a:path>
                        </a:pathLst>
                      </a:custGeom>
                      <a:solidFill>
                        <a:schemeClr val="lt2"/>
                      </a:solidFill>
                      <a:ln w="19080">
                        <a:solidFill>
                          <a:schemeClr val="lt2"/>
                        </a:solidFill>
                        <a:miter/>
                      </a:ln>
                    </p:spPr>
                    <p:style>
                      <a:lnRef idx="0"/>
                      <a:fillRef idx="0"/>
                      <a:effectRef idx="0"/>
                      <a:fontRef idx="minor"/>
                    </p:style>
                  </p:sp>
                  <p:sp>
                    <p:nvSpPr>
                      <p:cNvPr id="1204" name="CustomShape 267"/>
                      <p:cNvSpPr/>
                      <p:nvPr/>
                    </p:nvSpPr>
                    <p:spPr>
                      <a:xfrm>
                        <a:off x="5098680" y="1168560"/>
                        <a:ext cx="36720" cy="86040"/>
                      </a:xfrm>
                      <a:custGeom>
                        <a:avLst/>
                        <a:gdLst/>
                        <a:ahLst/>
                        <a:rect l="l" t="t" r="r" b="b"/>
                        <a:pathLst>
                          <a:path w="3425" h="9134">
                            <a:moveTo>
                              <a:pt x="1" y="0"/>
                            </a:moveTo>
                            <a:lnTo>
                              <a:pt x="3424" y="9133"/>
                            </a:lnTo>
                          </a:path>
                        </a:pathLst>
                      </a:custGeom>
                      <a:solidFill>
                        <a:schemeClr val="lt2"/>
                      </a:solidFill>
                      <a:ln w="19080">
                        <a:solidFill>
                          <a:schemeClr val="lt2"/>
                        </a:solidFill>
                        <a:miter/>
                      </a:ln>
                    </p:spPr>
                    <p:style>
                      <a:lnRef idx="0"/>
                      <a:fillRef idx="0"/>
                      <a:effectRef idx="0"/>
                      <a:fontRef idx="minor"/>
                    </p:style>
                  </p:sp>
                  <p:sp>
                    <p:nvSpPr>
                      <p:cNvPr id="1205" name="CustomShape 268"/>
                      <p:cNvSpPr/>
                      <p:nvPr/>
                    </p:nvSpPr>
                    <p:spPr>
                      <a:xfrm>
                        <a:off x="5136120" y="1247040"/>
                        <a:ext cx="36720" cy="97200"/>
                      </a:xfrm>
                      <a:custGeom>
                        <a:avLst/>
                        <a:gdLst/>
                        <a:ahLst/>
                        <a:rect l="l" t="t" r="r" b="b"/>
                        <a:pathLst>
                          <a:path w="3400" h="10320">
                            <a:moveTo>
                              <a:pt x="3399" y="10319"/>
                            </a:moveTo>
                            <a:lnTo>
                              <a:pt x="0" y="1"/>
                            </a:lnTo>
                          </a:path>
                        </a:pathLst>
                      </a:custGeom>
                      <a:solidFill>
                        <a:schemeClr val="lt2"/>
                      </a:solidFill>
                      <a:ln w="19080">
                        <a:solidFill>
                          <a:schemeClr val="lt2"/>
                        </a:solidFill>
                        <a:miter/>
                      </a:ln>
                    </p:spPr>
                    <p:style>
                      <a:lnRef idx="0"/>
                      <a:fillRef idx="0"/>
                      <a:effectRef idx="0"/>
                      <a:fontRef idx="minor"/>
                    </p:style>
                  </p:sp>
                  <p:sp>
                    <p:nvSpPr>
                      <p:cNvPr id="1206" name="CustomShape 269"/>
                      <p:cNvSpPr/>
                      <p:nvPr/>
                    </p:nvSpPr>
                    <p:spPr>
                      <a:xfrm>
                        <a:off x="5119200" y="845640"/>
                        <a:ext cx="958320" cy="62604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80">
                        <a:solidFill>
                          <a:schemeClr val="lt2"/>
                        </a:solidFill>
                        <a:miter/>
                      </a:ln>
                    </p:spPr>
                    <p:style>
                      <a:lnRef idx="0"/>
                      <a:fillRef idx="0"/>
                      <a:effectRef idx="0"/>
                      <a:fontRef idx="minor"/>
                    </p:style>
                  </p:sp>
                  <p:sp>
                    <p:nvSpPr>
                      <p:cNvPr id="1207" name="CustomShape 270"/>
                      <p:cNvSpPr/>
                      <p:nvPr/>
                    </p:nvSpPr>
                    <p:spPr>
                      <a:xfrm>
                        <a:off x="5079960" y="786600"/>
                        <a:ext cx="752040" cy="38016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80">
                        <a:solidFill>
                          <a:schemeClr val="lt2"/>
                        </a:solidFill>
                        <a:miter/>
                      </a:ln>
                    </p:spPr>
                    <p:style>
                      <a:lnRef idx="0"/>
                      <a:fillRef idx="0"/>
                      <a:effectRef idx="0"/>
                      <a:fontRef idx="minor"/>
                    </p:style>
                  </p:sp>
                  <p:sp>
                    <p:nvSpPr>
                      <p:cNvPr id="1208" name="CustomShape 271"/>
                      <p:cNvSpPr/>
                      <p:nvPr/>
                    </p:nvSpPr>
                    <p:spPr>
                      <a:xfrm>
                        <a:off x="5172840" y="1152000"/>
                        <a:ext cx="172080" cy="321840"/>
                      </a:xfrm>
                      <a:custGeom>
                        <a:avLst/>
                        <a:gdLst/>
                        <a:ahLst/>
                        <a:rect l="l" t="t" r="r" b="b"/>
                        <a:pathLst>
                          <a:path w="15860" h="34054">
                            <a:moveTo>
                              <a:pt x="9266" y="1"/>
                            </a:moveTo>
                            <a:lnTo>
                              <a:pt x="10101" y="14396"/>
                            </a:lnTo>
                            <a:lnTo>
                              <a:pt x="15859" y="34053"/>
                            </a:lnTo>
                            <a:lnTo>
                              <a:pt x="0" y="19851"/>
                            </a:lnTo>
                            <a:lnTo>
                              <a:pt x="1234" y="33642"/>
                            </a:lnTo>
                          </a:path>
                        </a:pathLst>
                      </a:custGeom>
                      <a:solidFill>
                        <a:schemeClr val="lt2"/>
                      </a:solidFill>
                      <a:ln w="19080">
                        <a:solidFill>
                          <a:schemeClr val="lt2"/>
                        </a:solidFill>
                        <a:miter/>
                      </a:ln>
                    </p:spPr>
                    <p:style>
                      <a:lnRef idx="0"/>
                      <a:fillRef idx="0"/>
                      <a:effectRef idx="0"/>
                      <a:fontRef idx="minor"/>
                    </p:style>
                  </p:sp>
                  <p:sp>
                    <p:nvSpPr>
                      <p:cNvPr id="1209" name="CustomShape 272"/>
                      <p:cNvSpPr/>
                      <p:nvPr/>
                    </p:nvSpPr>
                    <p:spPr>
                      <a:xfrm>
                        <a:off x="5136120" y="1152000"/>
                        <a:ext cx="137160" cy="94320"/>
                      </a:xfrm>
                      <a:custGeom>
                        <a:avLst/>
                        <a:gdLst/>
                        <a:ahLst/>
                        <a:rect l="l" t="t" r="r" b="b"/>
                        <a:pathLst>
                          <a:path w="12666" h="10017">
                            <a:moveTo>
                              <a:pt x="0" y="10017"/>
                            </a:moveTo>
                            <a:lnTo>
                              <a:pt x="12665" y="1"/>
                            </a:lnTo>
                          </a:path>
                        </a:pathLst>
                      </a:custGeom>
                      <a:solidFill>
                        <a:schemeClr val="lt2"/>
                      </a:solidFill>
                      <a:ln w="19080">
                        <a:solidFill>
                          <a:schemeClr val="lt2"/>
                        </a:solidFill>
                        <a:miter/>
                      </a:ln>
                    </p:spPr>
                    <p:style>
                      <a:lnRef idx="0"/>
                      <a:fillRef idx="0"/>
                      <a:effectRef idx="0"/>
                      <a:fontRef idx="minor"/>
                    </p:style>
                  </p:sp>
                  <p:sp>
                    <p:nvSpPr>
                      <p:cNvPr id="1210" name="CustomShape 273"/>
                      <p:cNvSpPr/>
                      <p:nvPr/>
                    </p:nvSpPr>
                    <p:spPr>
                      <a:xfrm>
                        <a:off x="5273640" y="1144440"/>
                        <a:ext cx="216000" cy="7560"/>
                      </a:xfrm>
                      <a:custGeom>
                        <a:avLst/>
                        <a:gdLst/>
                        <a:ahLst/>
                        <a:rect l="l" t="t" r="r" b="b"/>
                        <a:pathLst>
                          <a:path w="19900" h="823">
                            <a:moveTo>
                              <a:pt x="0" y="823"/>
                            </a:moveTo>
                            <a:lnTo>
                              <a:pt x="19900" y="0"/>
                            </a:lnTo>
                          </a:path>
                        </a:pathLst>
                      </a:custGeom>
                      <a:solidFill>
                        <a:schemeClr val="lt2"/>
                      </a:solidFill>
                      <a:ln w="19080">
                        <a:solidFill>
                          <a:schemeClr val="lt2"/>
                        </a:solidFill>
                        <a:miter/>
                      </a:ln>
                    </p:spPr>
                    <p:style>
                      <a:lnRef idx="0"/>
                      <a:fillRef idx="0"/>
                      <a:effectRef idx="0"/>
                      <a:fontRef idx="minor"/>
                    </p:style>
                  </p:sp>
                  <p:sp>
                    <p:nvSpPr>
                      <p:cNvPr id="1211" name="CustomShape 274"/>
                      <p:cNvSpPr/>
                      <p:nvPr/>
                    </p:nvSpPr>
                    <p:spPr>
                      <a:xfrm>
                        <a:off x="5172840" y="1152000"/>
                        <a:ext cx="100440" cy="187200"/>
                      </a:xfrm>
                      <a:custGeom>
                        <a:avLst/>
                        <a:gdLst/>
                        <a:ahLst/>
                        <a:rect l="l" t="t" r="r" b="b"/>
                        <a:pathLst>
                          <a:path w="9267" h="19816">
                            <a:moveTo>
                              <a:pt x="9266" y="1"/>
                            </a:moveTo>
                            <a:lnTo>
                              <a:pt x="0" y="19815"/>
                            </a:lnTo>
                          </a:path>
                        </a:pathLst>
                      </a:custGeom>
                      <a:solidFill>
                        <a:schemeClr val="lt2"/>
                      </a:solidFill>
                      <a:ln w="19080">
                        <a:solidFill>
                          <a:schemeClr val="lt2"/>
                        </a:solidFill>
                        <a:miter/>
                      </a:ln>
                    </p:spPr>
                    <p:style>
                      <a:lnRef idx="0"/>
                      <a:fillRef idx="0"/>
                      <a:effectRef idx="0"/>
                      <a:fontRef idx="minor"/>
                    </p:style>
                  </p:sp>
                  <p:sp>
                    <p:nvSpPr>
                      <p:cNvPr id="1212" name="CustomShape 275"/>
                      <p:cNvSpPr/>
                      <p:nvPr/>
                    </p:nvSpPr>
                    <p:spPr>
                      <a:xfrm>
                        <a:off x="5484600" y="1003680"/>
                        <a:ext cx="174240" cy="141120"/>
                      </a:xfrm>
                      <a:custGeom>
                        <a:avLst/>
                        <a:gdLst/>
                        <a:ahLst/>
                        <a:rect l="l" t="t" r="r" b="b"/>
                        <a:pathLst>
                          <a:path w="16054" h="14964">
                            <a:moveTo>
                              <a:pt x="1" y="14964"/>
                            </a:moveTo>
                            <a:lnTo>
                              <a:pt x="16053" y="0"/>
                            </a:lnTo>
                          </a:path>
                        </a:pathLst>
                      </a:custGeom>
                      <a:solidFill>
                        <a:schemeClr val="lt2"/>
                      </a:solidFill>
                      <a:ln w="19080">
                        <a:solidFill>
                          <a:schemeClr val="lt2"/>
                        </a:solidFill>
                        <a:miter/>
                      </a:ln>
                    </p:spPr>
                    <p:style>
                      <a:lnRef idx="0"/>
                      <a:fillRef idx="0"/>
                      <a:effectRef idx="0"/>
                      <a:fontRef idx="minor"/>
                    </p:style>
                  </p:sp>
                  <p:sp>
                    <p:nvSpPr>
                      <p:cNvPr id="1213" name="CustomShape 276"/>
                      <p:cNvSpPr/>
                      <p:nvPr/>
                    </p:nvSpPr>
                    <p:spPr>
                      <a:xfrm>
                        <a:off x="5489640" y="837720"/>
                        <a:ext cx="84600" cy="306000"/>
                      </a:xfrm>
                      <a:custGeom>
                        <a:avLst/>
                        <a:gdLst/>
                        <a:ahLst/>
                        <a:rect l="l" t="t" r="r" b="b"/>
                        <a:pathLst>
                          <a:path w="7828" h="32384">
                            <a:moveTo>
                              <a:pt x="1" y="32383"/>
                            </a:moveTo>
                            <a:lnTo>
                              <a:pt x="7827" y="0"/>
                            </a:lnTo>
                          </a:path>
                        </a:pathLst>
                      </a:custGeom>
                      <a:solidFill>
                        <a:schemeClr val="lt2"/>
                      </a:solidFill>
                      <a:ln w="19080">
                        <a:solidFill>
                          <a:schemeClr val="lt2"/>
                        </a:solidFill>
                        <a:miter/>
                      </a:ln>
                    </p:spPr>
                    <p:style>
                      <a:lnRef idx="0"/>
                      <a:fillRef idx="0"/>
                      <a:effectRef idx="0"/>
                      <a:fontRef idx="minor"/>
                    </p:style>
                  </p:sp>
                  <p:sp>
                    <p:nvSpPr>
                      <p:cNvPr id="1214" name="CustomShape 277"/>
                      <p:cNvSpPr/>
                      <p:nvPr/>
                    </p:nvSpPr>
                    <p:spPr>
                      <a:xfrm>
                        <a:off x="5484600" y="1127160"/>
                        <a:ext cx="195120" cy="12240"/>
                      </a:xfrm>
                      <a:custGeom>
                        <a:avLst/>
                        <a:gdLst/>
                        <a:ahLst/>
                        <a:rect l="l" t="t" r="r" b="b"/>
                        <a:pathLst>
                          <a:path w="17989" h="1344">
                            <a:moveTo>
                              <a:pt x="1" y="1343"/>
                            </a:moveTo>
                            <a:lnTo>
                              <a:pt x="17989" y="0"/>
                            </a:lnTo>
                          </a:path>
                        </a:pathLst>
                      </a:custGeom>
                      <a:solidFill>
                        <a:schemeClr val="lt2"/>
                      </a:solidFill>
                      <a:ln w="19080">
                        <a:solidFill>
                          <a:schemeClr val="lt2"/>
                        </a:solidFill>
                        <a:miter/>
                      </a:ln>
                    </p:spPr>
                    <p:style>
                      <a:lnRef idx="0"/>
                      <a:fillRef idx="0"/>
                      <a:effectRef idx="0"/>
                      <a:fontRef idx="minor"/>
                    </p:style>
                  </p:sp>
                  <p:sp>
                    <p:nvSpPr>
                      <p:cNvPr id="1215" name="CustomShape 278"/>
                      <p:cNvSpPr/>
                      <p:nvPr/>
                    </p:nvSpPr>
                    <p:spPr>
                      <a:xfrm>
                        <a:off x="5485680" y="1144440"/>
                        <a:ext cx="24480" cy="164160"/>
                      </a:xfrm>
                      <a:custGeom>
                        <a:avLst/>
                        <a:gdLst/>
                        <a:ahLst/>
                        <a:rect l="l" t="t" r="r" b="b"/>
                        <a:pathLst>
                          <a:path w="2300" h="17384">
                            <a:moveTo>
                              <a:pt x="1" y="0"/>
                            </a:moveTo>
                            <a:lnTo>
                              <a:pt x="2299" y="17383"/>
                            </a:lnTo>
                          </a:path>
                        </a:pathLst>
                      </a:custGeom>
                      <a:solidFill>
                        <a:schemeClr val="lt2"/>
                      </a:solidFill>
                      <a:ln w="19080">
                        <a:solidFill>
                          <a:schemeClr val="lt2"/>
                        </a:solidFill>
                        <a:miter/>
                      </a:ln>
                    </p:spPr>
                    <p:style>
                      <a:lnRef idx="0"/>
                      <a:fillRef idx="0"/>
                      <a:effectRef idx="0"/>
                      <a:fontRef idx="minor"/>
                    </p:style>
                  </p:sp>
                  <p:sp>
                    <p:nvSpPr>
                      <p:cNvPr id="1216" name="CustomShape 279"/>
                      <p:cNvSpPr/>
                      <p:nvPr/>
                    </p:nvSpPr>
                    <p:spPr>
                      <a:xfrm>
                        <a:off x="5282640" y="1288440"/>
                        <a:ext cx="141120" cy="118440"/>
                      </a:xfrm>
                      <a:custGeom>
                        <a:avLst/>
                        <a:gdLst/>
                        <a:ahLst/>
                        <a:rect l="l" t="t" r="r" b="b"/>
                        <a:pathLst>
                          <a:path w="13017" h="12570">
                            <a:moveTo>
                              <a:pt x="0" y="1"/>
                            </a:moveTo>
                            <a:lnTo>
                              <a:pt x="13016" y="12569"/>
                            </a:lnTo>
                          </a:path>
                        </a:pathLst>
                      </a:custGeom>
                      <a:solidFill>
                        <a:schemeClr val="lt2"/>
                      </a:solidFill>
                      <a:ln w="19080">
                        <a:solidFill>
                          <a:schemeClr val="lt2"/>
                        </a:solidFill>
                        <a:miter/>
                      </a:ln>
                    </p:spPr>
                    <p:style>
                      <a:lnRef idx="0"/>
                      <a:fillRef idx="0"/>
                      <a:effectRef idx="0"/>
                      <a:fontRef idx="minor"/>
                    </p:style>
                  </p:sp>
                  <p:sp>
                    <p:nvSpPr>
                      <p:cNvPr id="1217" name="CustomShape 280"/>
                      <p:cNvSpPr/>
                      <p:nvPr/>
                    </p:nvSpPr>
                    <p:spPr>
                      <a:xfrm>
                        <a:off x="5401800" y="1402560"/>
                        <a:ext cx="21600" cy="121320"/>
                      </a:xfrm>
                      <a:custGeom>
                        <a:avLst/>
                        <a:gdLst/>
                        <a:ahLst/>
                        <a:rect l="l" t="t" r="r" b="b"/>
                        <a:pathLst>
                          <a:path w="2034" h="12872">
                            <a:moveTo>
                              <a:pt x="2033" y="0"/>
                            </a:moveTo>
                            <a:lnTo>
                              <a:pt x="1" y="12871"/>
                            </a:lnTo>
                          </a:path>
                        </a:pathLst>
                      </a:custGeom>
                      <a:solidFill>
                        <a:schemeClr val="lt2"/>
                      </a:solidFill>
                      <a:ln w="19080">
                        <a:solidFill>
                          <a:schemeClr val="lt2"/>
                        </a:solidFill>
                        <a:miter/>
                      </a:ln>
                    </p:spPr>
                    <p:style>
                      <a:lnRef idx="0"/>
                      <a:fillRef idx="0"/>
                      <a:effectRef idx="0"/>
                      <a:fontRef idx="minor"/>
                    </p:style>
                  </p:sp>
                  <p:sp>
                    <p:nvSpPr>
                      <p:cNvPr id="1218" name="CustomShape 281"/>
                      <p:cNvSpPr/>
                      <p:nvPr/>
                    </p:nvSpPr>
                    <p:spPr>
                      <a:xfrm>
                        <a:off x="5172840" y="1335600"/>
                        <a:ext cx="127800" cy="161640"/>
                      </a:xfrm>
                      <a:custGeom>
                        <a:avLst/>
                        <a:gdLst/>
                        <a:ahLst/>
                        <a:rect l="l" t="t" r="r" b="b"/>
                        <a:pathLst>
                          <a:path w="11807" h="17106">
                            <a:moveTo>
                              <a:pt x="11807" y="17105"/>
                            </a:moveTo>
                            <a:lnTo>
                              <a:pt x="0" y="1"/>
                            </a:lnTo>
                          </a:path>
                        </a:pathLst>
                      </a:custGeom>
                      <a:solidFill>
                        <a:schemeClr val="lt2"/>
                      </a:solidFill>
                      <a:ln w="19080">
                        <a:solidFill>
                          <a:schemeClr val="lt2"/>
                        </a:solidFill>
                        <a:miter/>
                      </a:ln>
                    </p:spPr>
                    <p:style>
                      <a:lnRef idx="0"/>
                      <a:fillRef idx="0"/>
                      <a:effectRef idx="0"/>
                      <a:fontRef idx="minor"/>
                    </p:style>
                  </p:sp>
                  <p:sp>
                    <p:nvSpPr>
                      <p:cNvPr id="1219" name="CustomShape 282"/>
                      <p:cNvSpPr/>
                      <p:nvPr/>
                    </p:nvSpPr>
                    <p:spPr>
                      <a:xfrm>
                        <a:off x="5658840" y="934920"/>
                        <a:ext cx="207720" cy="68400"/>
                      </a:xfrm>
                      <a:custGeom>
                        <a:avLst/>
                        <a:gdLst/>
                        <a:ahLst/>
                        <a:rect l="l" t="t" r="r" b="b"/>
                        <a:pathLst>
                          <a:path w="19150" h="7247">
                            <a:moveTo>
                              <a:pt x="19149" y="0"/>
                            </a:moveTo>
                            <a:lnTo>
                              <a:pt x="0" y="7246"/>
                            </a:lnTo>
                          </a:path>
                        </a:pathLst>
                      </a:custGeom>
                      <a:solidFill>
                        <a:schemeClr val="lt2"/>
                      </a:solidFill>
                      <a:ln w="19080">
                        <a:solidFill>
                          <a:schemeClr val="lt2"/>
                        </a:solidFill>
                        <a:miter/>
                      </a:ln>
                    </p:spPr>
                    <p:style>
                      <a:lnRef idx="0"/>
                      <a:fillRef idx="0"/>
                      <a:effectRef idx="0"/>
                      <a:fontRef idx="minor"/>
                    </p:style>
                  </p:sp>
                  <p:sp>
                    <p:nvSpPr>
                      <p:cNvPr id="1220" name="CustomShape 283"/>
                      <p:cNvSpPr/>
                      <p:nvPr/>
                    </p:nvSpPr>
                    <p:spPr>
                      <a:xfrm>
                        <a:off x="5510880" y="1303920"/>
                        <a:ext cx="81720" cy="4320"/>
                      </a:xfrm>
                      <a:custGeom>
                        <a:avLst/>
                        <a:gdLst/>
                        <a:ahLst/>
                        <a:rect l="l" t="t" r="r" b="b"/>
                        <a:pathLst>
                          <a:path w="7549" h="509">
                            <a:moveTo>
                              <a:pt x="0" y="508"/>
                            </a:moveTo>
                            <a:lnTo>
                              <a:pt x="7549" y="0"/>
                            </a:lnTo>
                          </a:path>
                        </a:pathLst>
                      </a:custGeom>
                      <a:solidFill>
                        <a:schemeClr val="lt2"/>
                      </a:solidFill>
                      <a:ln w="19080">
                        <a:solidFill>
                          <a:schemeClr val="lt2"/>
                        </a:solidFill>
                        <a:miter/>
                      </a:ln>
                    </p:spPr>
                    <p:style>
                      <a:lnRef idx="0"/>
                      <a:fillRef idx="0"/>
                      <a:effectRef idx="0"/>
                      <a:fontRef idx="minor"/>
                    </p:style>
                  </p:sp>
                  <p:sp>
                    <p:nvSpPr>
                      <p:cNvPr id="1221" name="CustomShape 284"/>
                      <p:cNvSpPr/>
                      <p:nvPr/>
                    </p:nvSpPr>
                    <p:spPr>
                      <a:xfrm>
                        <a:off x="5484600" y="1139760"/>
                        <a:ext cx="108000" cy="163800"/>
                      </a:xfrm>
                      <a:custGeom>
                        <a:avLst/>
                        <a:gdLst/>
                        <a:ahLst/>
                        <a:rect l="l" t="t" r="r" b="b"/>
                        <a:pathLst>
                          <a:path w="9969" h="17360">
                            <a:moveTo>
                              <a:pt x="9969" y="17359"/>
                            </a:moveTo>
                            <a:lnTo>
                              <a:pt x="1" y="0"/>
                            </a:lnTo>
                          </a:path>
                        </a:pathLst>
                      </a:custGeom>
                      <a:solidFill>
                        <a:schemeClr val="lt2"/>
                      </a:solidFill>
                      <a:ln w="19080">
                        <a:solidFill>
                          <a:schemeClr val="lt2"/>
                        </a:solidFill>
                        <a:miter/>
                      </a:ln>
                    </p:spPr>
                    <p:style>
                      <a:lnRef idx="0"/>
                      <a:fillRef idx="0"/>
                      <a:effectRef idx="0"/>
                      <a:fontRef idx="minor"/>
                    </p:style>
                  </p:sp>
                  <p:sp>
                    <p:nvSpPr>
                      <p:cNvPr id="1222" name="CustomShape 285"/>
                      <p:cNvSpPr/>
                      <p:nvPr/>
                    </p:nvSpPr>
                    <p:spPr>
                      <a:xfrm>
                        <a:off x="4882680" y="1103040"/>
                        <a:ext cx="55800" cy="146880"/>
                      </a:xfrm>
                      <a:custGeom>
                        <a:avLst/>
                        <a:gdLst/>
                        <a:ahLst/>
                        <a:rect l="l" t="t" r="r" b="b"/>
                        <a:pathLst>
                          <a:path w="5179" h="15557">
                            <a:moveTo>
                              <a:pt x="1" y="15557"/>
                            </a:moveTo>
                            <a:lnTo>
                              <a:pt x="5178" y="0"/>
                            </a:lnTo>
                          </a:path>
                        </a:pathLst>
                      </a:custGeom>
                      <a:solidFill>
                        <a:schemeClr val="lt2"/>
                      </a:solidFill>
                      <a:ln w="19080">
                        <a:solidFill>
                          <a:schemeClr val="lt2"/>
                        </a:solidFill>
                        <a:miter/>
                      </a:ln>
                    </p:spPr>
                    <p:style>
                      <a:lnRef idx="0"/>
                      <a:fillRef idx="0"/>
                      <a:effectRef idx="0"/>
                      <a:fontRef idx="minor"/>
                    </p:style>
                  </p:sp>
                  <p:sp>
                    <p:nvSpPr>
                      <p:cNvPr id="1223" name="CustomShape 286"/>
                      <p:cNvSpPr/>
                      <p:nvPr/>
                    </p:nvSpPr>
                    <p:spPr>
                      <a:xfrm>
                        <a:off x="5079960" y="1032480"/>
                        <a:ext cx="153720" cy="23040"/>
                      </a:xfrm>
                      <a:custGeom>
                        <a:avLst/>
                        <a:gdLst/>
                        <a:ahLst/>
                        <a:rect l="l" t="t" r="r" b="b"/>
                        <a:pathLst>
                          <a:path w="14166" h="2481">
                            <a:moveTo>
                              <a:pt x="0" y="0"/>
                            </a:moveTo>
                            <a:lnTo>
                              <a:pt x="14165" y="2480"/>
                            </a:lnTo>
                          </a:path>
                        </a:pathLst>
                      </a:custGeom>
                      <a:solidFill>
                        <a:schemeClr val="lt2"/>
                      </a:solidFill>
                      <a:ln w="19080">
                        <a:solidFill>
                          <a:schemeClr val="lt2"/>
                        </a:solidFill>
                        <a:miter/>
                      </a:ln>
                    </p:spPr>
                    <p:style>
                      <a:lnRef idx="0"/>
                      <a:fillRef idx="0"/>
                      <a:effectRef idx="0"/>
                      <a:fontRef idx="minor"/>
                    </p:style>
                  </p:sp>
                  <p:sp>
                    <p:nvSpPr>
                      <p:cNvPr id="1224" name="CustomShape 287"/>
                      <p:cNvSpPr/>
                      <p:nvPr/>
                    </p:nvSpPr>
                    <p:spPr>
                      <a:xfrm>
                        <a:off x="5172840" y="1288440"/>
                        <a:ext cx="109440" cy="51120"/>
                      </a:xfrm>
                      <a:custGeom>
                        <a:avLst/>
                        <a:gdLst/>
                        <a:ahLst/>
                        <a:rect l="l" t="t" r="r" b="b"/>
                        <a:pathLst>
                          <a:path w="10090" h="5421">
                            <a:moveTo>
                              <a:pt x="0" y="5420"/>
                            </a:moveTo>
                            <a:lnTo>
                              <a:pt x="10089" y="1"/>
                            </a:lnTo>
                          </a:path>
                        </a:pathLst>
                      </a:custGeom>
                      <a:solidFill>
                        <a:schemeClr val="lt2"/>
                      </a:solidFill>
                      <a:ln w="19080">
                        <a:solidFill>
                          <a:schemeClr val="lt2"/>
                        </a:solidFill>
                        <a:miter/>
                      </a:ln>
                    </p:spPr>
                    <p:style>
                      <a:lnRef idx="0"/>
                      <a:fillRef idx="0"/>
                      <a:effectRef idx="0"/>
                      <a:fontRef idx="minor"/>
                    </p:style>
                  </p:sp>
                  <p:grpSp>
                    <p:nvGrpSpPr>
                      <p:cNvPr id="1225" name="Group 288"/>
                      <p:cNvGrpSpPr/>
                      <p:nvPr/>
                    </p:nvGrpSpPr>
                    <p:grpSpPr>
                      <a:xfrm>
                        <a:off x="4415400" y="786600"/>
                        <a:ext cx="1719360" cy="1227240"/>
                        <a:chOff x="4415400" y="786600"/>
                        <a:chExt cx="1719360" cy="1227240"/>
                      </a:xfrm>
                    </p:grpSpPr>
                    <p:sp>
                      <p:nvSpPr>
                        <p:cNvPr id="1226" name="CustomShape 289"/>
                        <p:cNvSpPr/>
                        <p:nvPr/>
                      </p:nvSpPr>
                      <p:spPr>
                        <a:xfrm>
                          <a:off x="4927320" y="1393560"/>
                          <a:ext cx="52200" cy="4320"/>
                        </a:xfrm>
                        <a:custGeom>
                          <a:avLst/>
                          <a:gdLst/>
                          <a:ahLst/>
                          <a:rect l="l" t="t" r="r" b="b"/>
                          <a:pathLst>
                            <a:path w="4828" h="485">
                              <a:moveTo>
                                <a:pt x="0" y="1"/>
                              </a:moveTo>
                              <a:lnTo>
                                <a:pt x="4827" y="485"/>
                              </a:lnTo>
                            </a:path>
                          </a:pathLst>
                        </a:custGeom>
                        <a:solidFill>
                          <a:schemeClr val="lt2"/>
                        </a:solidFill>
                        <a:ln w="19080">
                          <a:solidFill>
                            <a:schemeClr val="lt2"/>
                          </a:solidFill>
                          <a:miter/>
                        </a:ln>
                      </p:spPr>
                      <p:style>
                        <a:lnRef idx="0"/>
                        <a:fillRef idx="0"/>
                        <a:effectRef idx="0"/>
                        <a:fontRef idx="minor"/>
                      </p:style>
                    </p:sp>
                    <p:grpSp>
                      <p:nvGrpSpPr>
                        <p:cNvPr id="1227" name="Group 290"/>
                        <p:cNvGrpSpPr/>
                        <p:nvPr/>
                      </p:nvGrpSpPr>
                      <p:grpSpPr>
                        <a:xfrm>
                          <a:off x="4415400" y="786600"/>
                          <a:ext cx="1719360" cy="1227240"/>
                          <a:chOff x="4415400" y="786600"/>
                          <a:chExt cx="1719360" cy="1227240"/>
                        </a:xfrm>
                      </p:grpSpPr>
                      <p:sp>
                        <p:nvSpPr>
                          <p:cNvPr id="1228" name="CustomShape 291"/>
                          <p:cNvSpPr/>
                          <p:nvPr/>
                        </p:nvSpPr>
                        <p:spPr>
                          <a:xfrm>
                            <a:off x="4932360" y="1247040"/>
                            <a:ext cx="203040" cy="146160"/>
                          </a:xfrm>
                          <a:custGeom>
                            <a:avLst/>
                            <a:gdLst/>
                            <a:ahLst/>
                            <a:rect l="l" t="t" r="r" b="b"/>
                            <a:pathLst>
                              <a:path w="18727" h="15497">
                                <a:moveTo>
                                  <a:pt x="18726" y="1"/>
                                </a:moveTo>
                                <a:lnTo>
                                  <a:pt x="0" y="15497"/>
                                </a:lnTo>
                              </a:path>
                            </a:pathLst>
                          </a:custGeom>
                          <a:solidFill>
                            <a:schemeClr val="lt2"/>
                          </a:solidFill>
                          <a:ln w="19080">
                            <a:solidFill>
                              <a:schemeClr val="lt2"/>
                            </a:solidFill>
                            <a:miter/>
                          </a:ln>
                        </p:spPr>
                        <p:style>
                          <a:lnRef idx="0"/>
                          <a:fillRef idx="0"/>
                          <a:effectRef idx="0"/>
                          <a:fontRef idx="minor"/>
                        </p:style>
                      </p:sp>
                      <p:sp>
                        <p:nvSpPr>
                          <p:cNvPr id="1229" name="CustomShape 292"/>
                          <p:cNvSpPr/>
                          <p:nvPr/>
                        </p:nvSpPr>
                        <p:spPr>
                          <a:xfrm>
                            <a:off x="4979520" y="1254960"/>
                            <a:ext cx="155880" cy="142920"/>
                          </a:xfrm>
                          <a:custGeom>
                            <a:avLst/>
                            <a:gdLst/>
                            <a:ahLst/>
                            <a:rect l="l" t="t" r="r" b="b"/>
                            <a:pathLst>
                              <a:path w="14384" h="15146">
                                <a:moveTo>
                                  <a:pt x="0" y="15146"/>
                                </a:moveTo>
                                <a:lnTo>
                                  <a:pt x="14383" y="0"/>
                                </a:lnTo>
                              </a:path>
                            </a:pathLst>
                          </a:custGeom>
                          <a:solidFill>
                            <a:schemeClr val="lt2"/>
                          </a:solidFill>
                          <a:ln w="19080">
                            <a:solidFill>
                              <a:schemeClr val="lt2"/>
                            </a:solidFill>
                            <a:miter/>
                          </a:ln>
                        </p:spPr>
                        <p:style>
                          <a:lnRef idx="0"/>
                          <a:fillRef idx="0"/>
                          <a:effectRef idx="0"/>
                          <a:fontRef idx="minor"/>
                        </p:style>
                      </p:sp>
                      <p:sp>
                        <p:nvSpPr>
                          <p:cNvPr id="1230" name="CustomShape 293"/>
                          <p:cNvSpPr/>
                          <p:nvPr/>
                        </p:nvSpPr>
                        <p:spPr>
                          <a:xfrm>
                            <a:off x="4877280" y="1393560"/>
                            <a:ext cx="54720" cy="54360"/>
                          </a:xfrm>
                          <a:custGeom>
                            <a:avLst/>
                            <a:gdLst/>
                            <a:ahLst/>
                            <a:rect l="l" t="t" r="r" b="b"/>
                            <a:pathLst>
                              <a:path w="5082" h="5771">
                                <a:moveTo>
                                  <a:pt x="1" y="5771"/>
                                </a:moveTo>
                                <a:lnTo>
                                  <a:pt x="5081" y="1"/>
                                </a:lnTo>
                              </a:path>
                            </a:pathLst>
                          </a:custGeom>
                          <a:solidFill>
                            <a:schemeClr val="lt2"/>
                          </a:solidFill>
                          <a:ln w="19080">
                            <a:solidFill>
                              <a:schemeClr val="lt2"/>
                            </a:solidFill>
                            <a:miter/>
                          </a:ln>
                        </p:spPr>
                        <p:style>
                          <a:lnRef idx="0"/>
                          <a:fillRef idx="0"/>
                          <a:effectRef idx="0"/>
                          <a:fontRef idx="minor"/>
                        </p:style>
                      </p:sp>
                      <p:sp>
                        <p:nvSpPr>
                          <p:cNvPr id="1231" name="CustomShape 294"/>
                          <p:cNvSpPr/>
                          <p:nvPr/>
                        </p:nvSpPr>
                        <p:spPr>
                          <a:xfrm>
                            <a:off x="4843440" y="1388880"/>
                            <a:ext cx="83520" cy="30960"/>
                          </a:xfrm>
                          <a:custGeom>
                            <a:avLst/>
                            <a:gdLst/>
                            <a:ahLst/>
                            <a:rect l="l" t="t" r="r" b="b"/>
                            <a:pathLst>
                              <a:path w="7707" h="3316">
                                <a:moveTo>
                                  <a:pt x="1" y="3315"/>
                                </a:moveTo>
                                <a:lnTo>
                                  <a:pt x="7706" y="1"/>
                                </a:lnTo>
                              </a:path>
                            </a:pathLst>
                          </a:custGeom>
                          <a:solidFill>
                            <a:schemeClr val="lt2"/>
                          </a:solidFill>
                          <a:ln w="19080">
                            <a:solidFill>
                              <a:schemeClr val="lt2"/>
                            </a:solidFill>
                            <a:miter/>
                          </a:ln>
                        </p:spPr>
                        <p:style>
                          <a:lnRef idx="0"/>
                          <a:fillRef idx="0"/>
                          <a:effectRef idx="0"/>
                          <a:fontRef idx="minor"/>
                        </p:style>
                      </p:sp>
                      <p:sp>
                        <p:nvSpPr>
                          <p:cNvPr id="1232" name="CustomShape 295"/>
                          <p:cNvSpPr/>
                          <p:nvPr/>
                        </p:nvSpPr>
                        <p:spPr>
                          <a:xfrm>
                            <a:off x="4882680" y="1250280"/>
                            <a:ext cx="44280" cy="142920"/>
                          </a:xfrm>
                          <a:custGeom>
                            <a:avLst/>
                            <a:gdLst/>
                            <a:ahLst/>
                            <a:rect l="l" t="t" r="r" b="b"/>
                            <a:pathLst>
                              <a:path w="4102" h="15146">
                                <a:moveTo>
                                  <a:pt x="1" y="1"/>
                                </a:moveTo>
                                <a:lnTo>
                                  <a:pt x="4101" y="15146"/>
                                </a:lnTo>
                              </a:path>
                            </a:pathLst>
                          </a:custGeom>
                          <a:solidFill>
                            <a:schemeClr val="lt2"/>
                          </a:solidFill>
                          <a:ln w="19080">
                            <a:solidFill>
                              <a:schemeClr val="lt2"/>
                            </a:solidFill>
                            <a:miter/>
                          </a:ln>
                        </p:spPr>
                        <p:style>
                          <a:lnRef idx="0"/>
                          <a:fillRef idx="0"/>
                          <a:effectRef idx="0"/>
                          <a:fontRef idx="minor"/>
                        </p:style>
                      </p:sp>
                      <p:sp>
                        <p:nvSpPr>
                          <p:cNvPr id="1233" name="CustomShape 296"/>
                          <p:cNvSpPr/>
                          <p:nvPr/>
                        </p:nvSpPr>
                        <p:spPr>
                          <a:xfrm>
                            <a:off x="4927320" y="1393560"/>
                            <a:ext cx="31320" cy="87480"/>
                          </a:xfrm>
                          <a:custGeom>
                            <a:avLst/>
                            <a:gdLst/>
                            <a:ahLst/>
                            <a:rect l="l" t="t" r="r" b="b"/>
                            <a:pathLst>
                              <a:path w="2904" h="9267">
                                <a:moveTo>
                                  <a:pt x="0" y="1"/>
                                </a:moveTo>
                                <a:lnTo>
                                  <a:pt x="2904" y="9267"/>
                                </a:lnTo>
                              </a:path>
                            </a:pathLst>
                          </a:custGeom>
                          <a:solidFill>
                            <a:schemeClr val="lt2"/>
                          </a:solidFill>
                          <a:ln w="19080">
                            <a:solidFill>
                              <a:schemeClr val="lt2"/>
                            </a:solidFill>
                            <a:miter/>
                          </a:ln>
                        </p:spPr>
                        <p:style>
                          <a:lnRef idx="0"/>
                          <a:fillRef idx="0"/>
                          <a:effectRef idx="0"/>
                          <a:fontRef idx="minor"/>
                        </p:style>
                      </p:sp>
                      <p:sp>
                        <p:nvSpPr>
                          <p:cNvPr id="1234" name="CustomShape 297"/>
                          <p:cNvSpPr/>
                          <p:nvPr/>
                        </p:nvSpPr>
                        <p:spPr>
                          <a:xfrm>
                            <a:off x="4875480" y="1446480"/>
                            <a:ext cx="82800" cy="34200"/>
                          </a:xfrm>
                          <a:custGeom>
                            <a:avLst/>
                            <a:gdLst/>
                            <a:ahLst/>
                            <a:rect l="l" t="t" r="r" b="b"/>
                            <a:pathLst>
                              <a:path w="7670" h="3666">
                                <a:moveTo>
                                  <a:pt x="0" y="1"/>
                                </a:moveTo>
                                <a:lnTo>
                                  <a:pt x="7670" y="3666"/>
                                </a:lnTo>
                              </a:path>
                            </a:pathLst>
                          </a:custGeom>
                          <a:solidFill>
                            <a:schemeClr val="lt2"/>
                          </a:solidFill>
                          <a:ln w="19080">
                            <a:solidFill>
                              <a:schemeClr val="lt2"/>
                            </a:solidFill>
                            <a:miter/>
                          </a:ln>
                        </p:spPr>
                        <p:style>
                          <a:lnRef idx="0"/>
                          <a:fillRef idx="0"/>
                          <a:effectRef idx="0"/>
                          <a:fontRef idx="minor"/>
                        </p:style>
                      </p:sp>
                      <p:grpSp>
                        <p:nvGrpSpPr>
                          <p:cNvPr id="1235" name="Group 298"/>
                          <p:cNvGrpSpPr/>
                          <p:nvPr/>
                        </p:nvGrpSpPr>
                        <p:grpSpPr>
                          <a:xfrm>
                            <a:off x="4415400" y="786600"/>
                            <a:ext cx="1719360" cy="1227240"/>
                            <a:chOff x="4415400" y="786600"/>
                            <a:chExt cx="1719360" cy="1227240"/>
                          </a:xfrm>
                        </p:grpSpPr>
                        <p:sp>
                          <p:nvSpPr>
                            <p:cNvPr id="1236" name="CustomShape 299"/>
                            <p:cNvSpPr/>
                            <p:nvPr/>
                          </p:nvSpPr>
                          <p:spPr>
                            <a:xfrm>
                              <a:off x="4430880" y="1429920"/>
                              <a:ext cx="128160" cy="110160"/>
                            </a:xfrm>
                            <a:custGeom>
                              <a:avLst/>
                              <a:gdLst/>
                              <a:ahLst/>
                              <a:rect l="l" t="t" r="r" b="b"/>
                              <a:pathLst>
                                <a:path w="11819" h="11662">
                                  <a:moveTo>
                                    <a:pt x="0" y="0"/>
                                  </a:moveTo>
                                  <a:lnTo>
                                    <a:pt x="11819" y="11662"/>
                                  </a:lnTo>
                                </a:path>
                              </a:pathLst>
                            </a:custGeom>
                            <a:solidFill>
                              <a:schemeClr val="lt2"/>
                            </a:solidFill>
                            <a:ln w="19080">
                              <a:solidFill>
                                <a:schemeClr val="lt2"/>
                              </a:solidFill>
                              <a:miter/>
                            </a:ln>
                          </p:spPr>
                          <p:style>
                            <a:lnRef idx="0"/>
                            <a:fillRef idx="0"/>
                            <a:effectRef idx="0"/>
                            <a:fontRef idx="minor"/>
                          </p:style>
                        </p:sp>
                        <p:sp>
                          <p:nvSpPr>
                            <p:cNvPr id="1237" name="CustomShape 300"/>
                            <p:cNvSpPr/>
                            <p:nvPr/>
                          </p:nvSpPr>
                          <p:spPr>
                            <a:xfrm>
                              <a:off x="4559400" y="1326240"/>
                              <a:ext cx="46080" cy="213480"/>
                            </a:xfrm>
                            <a:custGeom>
                              <a:avLst/>
                              <a:gdLst/>
                              <a:ahLst/>
                              <a:rect l="l" t="t" r="r" b="b"/>
                              <a:pathLst>
                                <a:path w="4271" h="22610">
                                  <a:moveTo>
                                    <a:pt x="1" y="22610"/>
                                  </a:moveTo>
                                  <a:lnTo>
                                    <a:pt x="4271" y="1"/>
                                  </a:lnTo>
                                </a:path>
                              </a:pathLst>
                            </a:custGeom>
                            <a:solidFill>
                              <a:schemeClr val="lt2"/>
                            </a:solidFill>
                            <a:ln w="19080">
                              <a:solidFill>
                                <a:schemeClr val="lt2"/>
                              </a:solidFill>
                              <a:miter/>
                            </a:ln>
                          </p:spPr>
                          <p:style>
                            <a:lnRef idx="0"/>
                            <a:fillRef idx="0"/>
                            <a:effectRef idx="0"/>
                            <a:fontRef idx="minor"/>
                          </p:style>
                        </p:sp>
                        <p:sp>
                          <p:nvSpPr>
                            <p:cNvPr id="1238" name="CustomShape 301"/>
                            <p:cNvSpPr/>
                            <p:nvPr/>
                          </p:nvSpPr>
                          <p:spPr>
                            <a:xfrm>
                              <a:off x="4605840" y="1326240"/>
                              <a:ext cx="97560" cy="249480"/>
                            </a:xfrm>
                            <a:custGeom>
                              <a:avLst/>
                              <a:gdLst/>
                              <a:ahLst/>
                              <a:rect l="l" t="t" r="r" b="b"/>
                              <a:pathLst>
                                <a:path w="9025" h="26409">
                                  <a:moveTo>
                                    <a:pt x="1" y="1"/>
                                  </a:moveTo>
                                  <a:lnTo>
                                    <a:pt x="9025" y="26408"/>
                                  </a:lnTo>
                                </a:path>
                              </a:pathLst>
                            </a:custGeom>
                            <a:solidFill>
                              <a:schemeClr val="lt2"/>
                            </a:solidFill>
                            <a:ln w="19080">
                              <a:solidFill>
                                <a:schemeClr val="lt2"/>
                              </a:solidFill>
                              <a:miter/>
                            </a:ln>
                          </p:spPr>
                          <p:style>
                            <a:lnRef idx="0"/>
                            <a:fillRef idx="0"/>
                            <a:effectRef idx="0"/>
                            <a:fontRef idx="minor"/>
                          </p:style>
                        </p:sp>
                        <p:sp>
                          <p:nvSpPr>
                            <p:cNvPr id="1239" name="CustomShape 302"/>
                            <p:cNvSpPr/>
                            <p:nvPr/>
                          </p:nvSpPr>
                          <p:spPr>
                            <a:xfrm>
                              <a:off x="4738680" y="1377360"/>
                              <a:ext cx="60480" cy="167400"/>
                            </a:xfrm>
                            <a:custGeom>
                              <a:avLst/>
                              <a:gdLst/>
                              <a:ahLst/>
                              <a:rect l="l" t="t" r="r" b="b"/>
                              <a:pathLst>
                                <a:path w="5614" h="17711">
                                  <a:moveTo>
                                    <a:pt x="5614" y="17711"/>
                                  </a:moveTo>
                                  <a:lnTo>
                                    <a:pt x="1" y="1"/>
                                  </a:lnTo>
                                </a:path>
                              </a:pathLst>
                            </a:custGeom>
                            <a:solidFill>
                              <a:schemeClr val="lt2"/>
                            </a:solidFill>
                            <a:ln w="19080">
                              <a:solidFill>
                                <a:schemeClr val="lt2"/>
                              </a:solidFill>
                              <a:miter/>
                            </a:ln>
                          </p:spPr>
                          <p:style>
                            <a:lnRef idx="0"/>
                            <a:fillRef idx="0"/>
                            <a:effectRef idx="0"/>
                            <a:fontRef idx="minor"/>
                          </p:style>
                        </p:sp>
                        <p:sp>
                          <p:nvSpPr>
                            <p:cNvPr id="1240" name="CustomShape 303"/>
                            <p:cNvSpPr/>
                            <p:nvPr/>
                          </p:nvSpPr>
                          <p:spPr>
                            <a:xfrm>
                              <a:off x="4703760" y="1377360"/>
                              <a:ext cx="34560" cy="198720"/>
                            </a:xfrm>
                            <a:custGeom>
                              <a:avLst/>
                              <a:gdLst/>
                              <a:ahLst/>
                              <a:rect l="l" t="t" r="r" b="b"/>
                              <a:pathLst>
                                <a:path w="3219" h="21026">
                                  <a:moveTo>
                                    <a:pt x="3219" y="1"/>
                                  </a:moveTo>
                                  <a:lnTo>
                                    <a:pt x="1" y="21025"/>
                                  </a:lnTo>
                                </a:path>
                              </a:pathLst>
                            </a:custGeom>
                            <a:solidFill>
                              <a:schemeClr val="lt2"/>
                            </a:solidFill>
                            <a:ln w="19080">
                              <a:solidFill>
                                <a:schemeClr val="lt2"/>
                              </a:solidFill>
                              <a:miter/>
                            </a:ln>
                          </p:spPr>
                          <p:style>
                            <a:lnRef idx="0"/>
                            <a:fillRef idx="0"/>
                            <a:effectRef idx="0"/>
                            <a:fontRef idx="minor"/>
                          </p:style>
                        </p:sp>
                        <p:sp>
                          <p:nvSpPr>
                            <p:cNvPr id="1241" name="CustomShape 304"/>
                            <p:cNvSpPr/>
                            <p:nvPr/>
                          </p:nvSpPr>
                          <p:spPr>
                            <a:xfrm>
                              <a:off x="4559400" y="1540080"/>
                              <a:ext cx="146520" cy="29880"/>
                            </a:xfrm>
                            <a:custGeom>
                              <a:avLst/>
                              <a:gdLst/>
                              <a:ahLst/>
                              <a:rect l="l" t="t" r="r" b="b"/>
                              <a:pathLst>
                                <a:path w="13525" h="3207">
                                  <a:moveTo>
                                    <a:pt x="1" y="1"/>
                                  </a:moveTo>
                                  <a:lnTo>
                                    <a:pt x="13525" y="3206"/>
                                  </a:lnTo>
                                </a:path>
                              </a:pathLst>
                            </a:custGeom>
                            <a:solidFill>
                              <a:schemeClr val="lt2"/>
                            </a:solidFill>
                            <a:ln w="19080">
                              <a:solidFill>
                                <a:schemeClr val="lt2"/>
                              </a:solidFill>
                              <a:miter/>
                            </a:ln>
                          </p:spPr>
                          <p:style>
                            <a:lnRef idx="0"/>
                            <a:fillRef idx="0"/>
                            <a:effectRef idx="0"/>
                            <a:fontRef idx="minor"/>
                          </p:style>
                        </p:sp>
                        <p:sp>
                          <p:nvSpPr>
                            <p:cNvPr id="1242" name="CustomShape 305"/>
                            <p:cNvSpPr/>
                            <p:nvPr/>
                          </p:nvSpPr>
                          <p:spPr>
                            <a:xfrm>
                              <a:off x="4542480" y="1540080"/>
                              <a:ext cx="16560" cy="95040"/>
                            </a:xfrm>
                            <a:custGeom>
                              <a:avLst/>
                              <a:gdLst/>
                              <a:ahLst/>
                              <a:rect l="l" t="t" r="r" b="b"/>
                              <a:pathLst>
                                <a:path w="1561" h="10078">
                                  <a:moveTo>
                                    <a:pt x="1561" y="1"/>
                                  </a:moveTo>
                                  <a:lnTo>
                                    <a:pt x="0" y="10077"/>
                                  </a:lnTo>
                                </a:path>
                              </a:pathLst>
                            </a:custGeom>
                            <a:solidFill>
                              <a:schemeClr val="lt2"/>
                            </a:solidFill>
                            <a:ln w="19080">
                              <a:solidFill>
                                <a:schemeClr val="lt2"/>
                              </a:solidFill>
                              <a:miter/>
                            </a:ln>
                          </p:spPr>
                          <p:style>
                            <a:lnRef idx="0"/>
                            <a:fillRef idx="0"/>
                            <a:effectRef idx="0"/>
                            <a:fontRef idx="minor"/>
                          </p:style>
                        </p:sp>
                        <p:sp>
                          <p:nvSpPr>
                            <p:cNvPr id="1243" name="CustomShape 306"/>
                            <p:cNvSpPr/>
                            <p:nvPr/>
                          </p:nvSpPr>
                          <p:spPr>
                            <a:xfrm>
                              <a:off x="4421880" y="1540080"/>
                              <a:ext cx="137160" cy="41040"/>
                            </a:xfrm>
                            <a:custGeom>
                              <a:avLst/>
                              <a:gdLst/>
                              <a:ahLst/>
                              <a:rect l="l" t="t" r="r" b="b"/>
                              <a:pathLst>
                                <a:path w="12642" h="4392">
                                  <a:moveTo>
                                    <a:pt x="0" y="4392"/>
                                  </a:moveTo>
                                  <a:lnTo>
                                    <a:pt x="12642" y="1"/>
                                  </a:lnTo>
                                </a:path>
                              </a:pathLst>
                            </a:custGeom>
                            <a:solidFill>
                              <a:schemeClr val="lt2"/>
                            </a:solidFill>
                            <a:ln w="19080">
                              <a:solidFill>
                                <a:schemeClr val="lt2"/>
                              </a:solidFill>
                              <a:miter/>
                            </a:ln>
                          </p:spPr>
                          <p:style>
                            <a:lnRef idx="0"/>
                            <a:fillRef idx="0"/>
                            <a:effectRef idx="0"/>
                            <a:fontRef idx="minor"/>
                          </p:style>
                        </p:sp>
                        <p:sp>
                          <p:nvSpPr>
                            <p:cNvPr id="1244" name="CustomShape 307"/>
                            <p:cNvSpPr/>
                            <p:nvPr/>
                          </p:nvSpPr>
                          <p:spPr>
                            <a:xfrm>
                              <a:off x="4559400" y="1540080"/>
                              <a:ext cx="69120" cy="141480"/>
                            </a:xfrm>
                            <a:custGeom>
                              <a:avLst/>
                              <a:gdLst/>
                              <a:ahLst/>
                              <a:rect l="l" t="t" r="r" b="b"/>
                              <a:pathLst>
                                <a:path w="6400" h="15001">
                                  <a:moveTo>
                                    <a:pt x="1" y="1"/>
                                  </a:moveTo>
                                  <a:lnTo>
                                    <a:pt x="6400" y="15001"/>
                                  </a:lnTo>
                                </a:path>
                              </a:pathLst>
                            </a:custGeom>
                            <a:solidFill>
                              <a:schemeClr val="lt2"/>
                            </a:solidFill>
                            <a:ln w="19080">
                              <a:solidFill>
                                <a:schemeClr val="lt2"/>
                              </a:solidFill>
                              <a:miter/>
                            </a:ln>
                          </p:spPr>
                          <p:style>
                            <a:lnRef idx="0"/>
                            <a:fillRef idx="0"/>
                            <a:effectRef idx="0"/>
                            <a:fontRef idx="minor"/>
                          </p:style>
                        </p:sp>
                        <p:sp>
                          <p:nvSpPr>
                            <p:cNvPr id="1245" name="CustomShape 308"/>
                            <p:cNvSpPr/>
                            <p:nvPr/>
                          </p:nvSpPr>
                          <p:spPr>
                            <a:xfrm>
                              <a:off x="4628880" y="1570680"/>
                              <a:ext cx="77040" cy="111240"/>
                            </a:xfrm>
                            <a:custGeom>
                              <a:avLst/>
                              <a:gdLst/>
                              <a:ahLst/>
                              <a:rect l="l" t="t" r="r" b="b"/>
                              <a:pathLst>
                                <a:path w="7126" h="11795">
                                  <a:moveTo>
                                    <a:pt x="1" y="11795"/>
                                  </a:moveTo>
                                  <a:lnTo>
                                    <a:pt x="7126" y="0"/>
                                  </a:lnTo>
                                </a:path>
                              </a:pathLst>
                            </a:custGeom>
                            <a:solidFill>
                              <a:schemeClr val="lt2"/>
                            </a:solidFill>
                            <a:ln w="19080">
                              <a:solidFill>
                                <a:schemeClr val="lt2"/>
                              </a:solidFill>
                              <a:miter/>
                            </a:ln>
                          </p:spPr>
                          <p:style>
                            <a:lnRef idx="0"/>
                            <a:fillRef idx="0"/>
                            <a:effectRef idx="0"/>
                            <a:fontRef idx="minor"/>
                          </p:style>
                        </p:sp>
                        <p:sp>
                          <p:nvSpPr>
                            <p:cNvPr id="1246" name="CustomShape 309"/>
                            <p:cNvSpPr/>
                            <p:nvPr/>
                          </p:nvSpPr>
                          <p:spPr>
                            <a:xfrm>
                              <a:off x="4843440" y="1420200"/>
                              <a:ext cx="47880" cy="106920"/>
                            </a:xfrm>
                            <a:custGeom>
                              <a:avLst/>
                              <a:gdLst/>
                              <a:ahLst/>
                              <a:rect l="l" t="t" r="r" b="b"/>
                              <a:pathLst>
                                <a:path w="4441" h="11348">
                                  <a:moveTo>
                                    <a:pt x="4440" y="11347"/>
                                  </a:moveTo>
                                  <a:lnTo>
                                    <a:pt x="1" y="0"/>
                                  </a:lnTo>
                                </a:path>
                              </a:pathLst>
                            </a:custGeom>
                            <a:solidFill>
                              <a:schemeClr val="lt2"/>
                            </a:solidFill>
                            <a:ln w="19080">
                              <a:solidFill>
                                <a:schemeClr val="lt2"/>
                              </a:solidFill>
                              <a:miter/>
                            </a:ln>
                          </p:spPr>
                          <p:style>
                            <a:lnRef idx="0"/>
                            <a:fillRef idx="0"/>
                            <a:effectRef idx="0"/>
                            <a:fontRef idx="minor"/>
                          </p:style>
                        </p:sp>
                        <p:sp>
                          <p:nvSpPr>
                            <p:cNvPr id="1247" name="CustomShape 310"/>
                            <p:cNvSpPr/>
                            <p:nvPr/>
                          </p:nvSpPr>
                          <p:spPr>
                            <a:xfrm>
                              <a:off x="4430880" y="1344600"/>
                              <a:ext cx="68400" cy="84960"/>
                            </a:xfrm>
                            <a:custGeom>
                              <a:avLst/>
                              <a:gdLst/>
                              <a:ahLst/>
                              <a:rect l="l" t="t" r="r" b="b"/>
                              <a:pathLst>
                                <a:path w="6327" h="9013">
                                  <a:moveTo>
                                    <a:pt x="0" y="9012"/>
                                  </a:moveTo>
                                  <a:lnTo>
                                    <a:pt x="6327" y="0"/>
                                  </a:lnTo>
                                </a:path>
                              </a:pathLst>
                            </a:custGeom>
                            <a:solidFill>
                              <a:schemeClr val="lt2"/>
                            </a:solidFill>
                            <a:ln w="19080">
                              <a:solidFill>
                                <a:schemeClr val="lt2"/>
                              </a:solidFill>
                              <a:miter/>
                            </a:ln>
                          </p:spPr>
                          <p:style>
                            <a:lnRef idx="0"/>
                            <a:fillRef idx="0"/>
                            <a:effectRef idx="0"/>
                            <a:fontRef idx="minor"/>
                          </p:style>
                        </p:sp>
                        <p:sp>
                          <p:nvSpPr>
                            <p:cNvPr id="1248" name="CustomShape 311"/>
                            <p:cNvSpPr/>
                            <p:nvPr/>
                          </p:nvSpPr>
                          <p:spPr>
                            <a:xfrm>
                              <a:off x="4500000" y="1321920"/>
                              <a:ext cx="110880" cy="24120"/>
                            </a:xfrm>
                            <a:custGeom>
                              <a:avLst/>
                              <a:gdLst/>
                              <a:ahLst/>
                              <a:rect l="l" t="t" r="r" b="b"/>
                              <a:pathLst>
                                <a:path w="10247" h="2577">
                                  <a:moveTo>
                                    <a:pt x="1" y="2577"/>
                                  </a:moveTo>
                                  <a:lnTo>
                                    <a:pt x="10247" y="0"/>
                                  </a:lnTo>
                                </a:path>
                              </a:pathLst>
                            </a:custGeom>
                            <a:solidFill>
                              <a:schemeClr val="lt2"/>
                            </a:solidFill>
                            <a:ln w="19080">
                              <a:solidFill>
                                <a:schemeClr val="lt2"/>
                              </a:solidFill>
                              <a:miter/>
                            </a:ln>
                          </p:spPr>
                          <p:style>
                            <a:lnRef idx="0"/>
                            <a:fillRef idx="0"/>
                            <a:effectRef idx="0"/>
                            <a:fontRef idx="minor"/>
                          </p:style>
                        </p:sp>
                        <p:grpSp>
                          <p:nvGrpSpPr>
                            <p:cNvPr id="1249" name="Group 312"/>
                            <p:cNvGrpSpPr/>
                            <p:nvPr/>
                          </p:nvGrpSpPr>
                          <p:grpSpPr>
                            <a:xfrm>
                              <a:off x="4415400" y="786600"/>
                              <a:ext cx="1719360" cy="1227240"/>
                              <a:chOff x="4415400" y="786600"/>
                              <a:chExt cx="1719360" cy="1227240"/>
                            </a:xfrm>
                          </p:grpSpPr>
                          <p:sp>
                            <p:nvSpPr>
                              <p:cNvPr id="1250" name="CustomShape 313"/>
                              <p:cNvSpPr/>
                              <p:nvPr/>
                            </p:nvSpPr>
                            <p:spPr>
                              <a:xfrm>
                                <a:off x="4655880" y="1703880"/>
                                <a:ext cx="128160" cy="64440"/>
                              </a:xfrm>
                              <a:custGeom>
                                <a:avLst/>
                                <a:gdLst/>
                                <a:ahLst/>
                                <a:rect l="l" t="t" r="r" b="b"/>
                                <a:pathLst>
                                  <a:path w="11820" h="6836">
                                    <a:moveTo>
                                      <a:pt x="1" y="6836"/>
                                    </a:moveTo>
                                    <a:lnTo>
                                      <a:pt x="11819" y="1"/>
                                    </a:lnTo>
                                  </a:path>
                                </a:pathLst>
                              </a:custGeom>
                              <a:solidFill>
                                <a:schemeClr val="lt2"/>
                              </a:solidFill>
                              <a:ln w="19080">
                                <a:solidFill>
                                  <a:schemeClr val="lt2"/>
                                </a:solidFill>
                                <a:miter/>
                              </a:ln>
                            </p:spPr>
                            <p:style>
                              <a:lnRef idx="0"/>
                              <a:fillRef idx="0"/>
                              <a:effectRef idx="0"/>
                              <a:fontRef idx="minor"/>
                            </p:style>
                          </p:sp>
                          <p:sp>
                            <p:nvSpPr>
                              <p:cNvPr id="1251" name="CustomShape 314"/>
                              <p:cNvSpPr/>
                              <p:nvPr/>
                            </p:nvSpPr>
                            <p:spPr>
                              <a:xfrm>
                                <a:off x="4784400" y="1688040"/>
                                <a:ext cx="142560" cy="15480"/>
                              </a:xfrm>
                              <a:custGeom>
                                <a:avLst/>
                                <a:gdLst/>
                                <a:ahLst/>
                                <a:rect l="l" t="t" r="r" b="b"/>
                                <a:pathLst>
                                  <a:path w="13162" h="1670">
                                    <a:moveTo>
                                      <a:pt x="13161" y="0"/>
                                    </a:moveTo>
                                    <a:lnTo>
                                      <a:pt x="0" y="1670"/>
                                    </a:lnTo>
                                  </a:path>
                                </a:pathLst>
                              </a:custGeom>
                              <a:solidFill>
                                <a:schemeClr val="lt2"/>
                              </a:solidFill>
                              <a:ln w="19080">
                                <a:solidFill>
                                  <a:schemeClr val="lt2"/>
                                </a:solidFill>
                                <a:miter/>
                              </a:ln>
                            </p:spPr>
                            <p:style>
                              <a:lnRef idx="0"/>
                              <a:fillRef idx="0"/>
                              <a:effectRef idx="0"/>
                              <a:fontRef idx="minor"/>
                            </p:style>
                          </p:sp>
                          <p:sp>
                            <p:nvSpPr>
                              <p:cNvPr id="1252" name="CustomShape 315"/>
                              <p:cNvSpPr/>
                              <p:nvPr/>
                            </p:nvSpPr>
                            <p:spPr>
                              <a:xfrm>
                                <a:off x="4784400" y="1699200"/>
                                <a:ext cx="89280" cy="153720"/>
                              </a:xfrm>
                              <a:custGeom>
                                <a:avLst/>
                                <a:gdLst/>
                                <a:ahLst/>
                                <a:rect l="l" t="t" r="r" b="b"/>
                                <a:pathLst>
                                  <a:path w="8239" h="16283">
                                    <a:moveTo>
                                      <a:pt x="0" y="0"/>
                                    </a:moveTo>
                                    <a:lnTo>
                                      <a:pt x="8238" y="16282"/>
                                    </a:lnTo>
                                  </a:path>
                                </a:pathLst>
                              </a:custGeom>
                              <a:solidFill>
                                <a:schemeClr val="lt2"/>
                              </a:solidFill>
                              <a:ln w="19080">
                                <a:solidFill>
                                  <a:schemeClr val="lt2"/>
                                </a:solidFill>
                                <a:miter/>
                              </a:ln>
                            </p:spPr>
                            <p:style>
                              <a:lnRef idx="0"/>
                              <a:fillRef idx="0"/>
                              <a:effectRef idx="0"/>
                              <a:fontRef idx="minor"/>
                            </p:style>
                          </p:sp>
                          <p:sp>
                            <p:nvSpPr>
                              <p:cNvPr id="1253" name="CustomShape 316"/>
                              <p:cNvSpPr/>
                              <p:nvPr/>
                            </p:nvSpPr>
                            <p:spPr>
                              <a:xfrm>
                                <a:off x="4779000" y="1699200"/>
                                <a:ext cx="5040" cy="198000"/>
                              </a:xfrm>
                              <a:custGeom>
                                <a:avLst/>
                                <a:gdLst/>
                                <a:ahLst/>
                                <a:rect l="l" t="t" r="r" b="b"/>
                                <a:pathLst>
                                  <a:path w="485" h="20952">
                                    <a:moveTo>
                                      <a:pt x="0" y="20952"/>
                                    </a:moveTo>
                                    <a:lnTo>
                                      <a:pt x="484" y="0"/>
                                    </a:lnTo>
                                  </a:path>
                                </a:pathLst>
                              </a:custGeom>
                              <a:solidFill>
                                <a:schemeClr val="lt2"/>
                              </a:solidFill>
                              <a:ln w="19080">
                                <a:solidFill>
                                  <a:schemeClr val="lt2"/>
                                </a:solidFill>
                                <a:miter/>
                              </a:ln>
                            </p:spPr>
                            <p:style>
                              <a:lnRef idx="0"/>
                              <a:fillRef idx="0"/>
                              <a:effectRef idx="0"/>
                              <a:fontRef idx="minor"/>
                            </p:style>
                          </p:sp>
                          <p:sp>
                            <p:nvSpPr>
                              <p:cNvPr id="1254" name="CustomShape 317"/>
                              <p:cNvSpPr/>
                              <p:nvPr/>
                            </p:nvSpPr>
                            <p:spPr>
                              <a:xfrm>
                                <a:off x="4779000" y="1892880"/>
                                <a:ext cx="51480" cy="63360"/>
                              </a:xfrm>
                              <a:custGeom>
                                <a:avLst/>
                                <a:gdLst/>
                                <a:ahLst/>
                                <a:rect l="l" t="t" r="r" b="b"/>
                                <a:pathLst>
                                  <a:path w="4779" h="6739">
                                    <a:moveTo>
                                      <a:pt x="4779" y="6739"/>
                                    </a:moveTo>
                                    <a:lnTo>
                                      <a:pt x="0" y="1"/>
                                    </a:lnTo>
                                  </a:path>
                                </a:pathLst>
                              </a:custGeom>
                              <a:solidFill>
                                <a:schemeClr val="lt2"/>
                              </a:solidFill>
                              <a:ln w="19080">
                                <a:solidFill>
                                  <a:schemeClr val="lt2"/>
                                </a:solidFill>
                                <a:miter/>
                              </a:ln>
                            </p:spPr>
                            <p:style>
                              <a:lnRef idx="0"/>
                              <a:fillRef idx="0"/>
                              <a:effectRef idx="0"/>
                              <a:fontRef idx="minor"/>
                            </p:style>
                          </p:sp>
                          <p:sp>
                            <p:nvSpPr>
                              <p:cNvPr id="1255" name="CustomShape 318"/>
                              <p:cNvSpPr/>
                              <p:nvPr/>
                            </p:nvSpPr>
                            <p:spPr>
                              <a:xfrm>
                                <a:off x="4680360" y="1887480"/>
                                <a:ext cx="98280" cy="5400"/>
                              </a:xfrm>
                              <a:custGeom>
                                <a:avLst/>
                                <a:gdLst/>
                                <a:ahLst/>
                                <a:rect l="l" t="t" r="r" b="b"/>
                                <a:pathLst>
                                  <a:path w="9086" h="594">
                                    <a:moveTo>
                                      <a:pt x="9085" y="594"/>
                                    </a:moveTo>
                                    <a:lnTo>
                                      <a:pt x="1" y="1"/>
                                    </a:lnTo>
                                  </a:path>
                                </a:pathLst>
                              </a:custGeom>
                              <a:solidFill>
                                <a:schemeClr val="lt2"/>
                              </a:solidFill>
                              <a:ln w="19080">
                                <a:solidFill>
                                  <a:schemeClr val="lt2"/>
                                </a:solidFill>
                                <a:miter/>
                              </a:ln>
                            </p:spPr>
                            <p:style>
                              <a:lnRef idx="0"/>
                              <a:fillRef idx="0"/>
                              <a:effectRef idx="0"/>
                              <a:fontRef idx="minor"/>
                            </p:style>
                          </p:sp>
                          <p:sp>
                            <p:nvSpPr>
                              <p:cNvPr id="1256" name="CustomShape 319"/>
                              <p:cNvSpPr/>
                              <p:nvPr/>
                            </p:nvSpPr>
                            <p:spPr>
                              <a:xfrm>
                                <a:off x="4779000" y="1853280"/>
                                <a:ext cx="94320" cy="39240"/>
                              </a:xfrm>
                              <a:custGeom>
                                <a:avLst/>
                                <a:gdLst/>
                                <a:ahLst/>
                                <a:rect l="l" t="t" r="r" b="b"/>
                                <a:pathLst>
                                  <a:path w="8723" h="4186">
                                    <a:moveTo>
                                      <a:pt x="0" y="4186"/>
                                    </a:moveTo>
                                    <a:lnTo>
                                      <a:pt x="8722" y="0"/>
                                    </a:lnTo>
                                  </a:path>
                                </a:pathLst>
                              </a:custGeom>
                              <a:solidFill>
                                <a:schemeClr val="lt2"/>
                              </a:solidFill>
                              <a:ln w="19080">
                                <a:solidFill>
                                  <a:schemeClr val="lt2"/>
                                </a:solidFill>
                                <a:miter/>
                              </a:ln>
                            </p:spPr>
                            <p:style>
                              <a:lnRef idx="0"/>
                              <a:fillRef idx="0"/>
                              <a:effectRef idx="0"/>
                              <a:fontRef idx="minor"/>
                            </p:style>
                          </p:sp>
                          <p:grpSp>
                            <p:nvGrpSpPr>
                              <p:cNvPr id="1257" name="Group 320"/>
                              <p:cNvGrpSpPr/>
                              <p:nvPr/>
                            </p:nvGrpSpPr>
                            <p:grpSpPr>
                              <a:xfrm>
                                <a:off x="4415400" y="786600"/>
                                <a:ext cx="1719360" cy="1227240"/>
                                <a:chOff x="4415400" y="786600"/>
                                <a:chExt cx="1719360" cy="1227240"/>
                              </a:xfrm>
                            </p:grpSpPr>
                            <p:sp>
                              <p:nvSpPr>
                                <p:cNvPr id="1258" name="CustomShape 321"/>
                                <p:cNvSpPr/>
                                <p:nvPr/>
                              </p:nvSpPr>
                              <p:spPr>
                                <a:xfrm>
                                  <a:off x="4704840" y="1570680"/>
                                  <a:ext cx="79200" cy="132840"/>
                                </a:xfrm>
                                <a:custGeom>
                                  <a:avLst/>
                                  <a:gdLst/>
                                  <a:ahLst/>
                                  <a:rect l="l" t="t" r="r" b="b"/>
                                  <a:pathLst>
                                    <a:path w="7320" h="14081">
                                      <a:moveTo>
                                        <a:pt x="7319" y="14081"/>
                                      </a:moveTo>
                                      <a:lnTo>
                                        <a:pt x="1" y="0"/>
                                      </a:lnTo>
                                    </a:path>
                                  </a:pathLst>
                                </a:custGeom>
                                <a:solidFill>
                                  <a:schemeClr val="lt2"/>
                                </a:solidFill>
                                <a:ln w="19080">
                                  <a:solidFill>
                                    <a:schemeClr val="lt2"/>
                                  </a:solidFill>
                                  <a:miter/>
                                </a:ln>
                              </p:spPr>
                              <p:style>
                                <a:lnRef idx="0"/>
                                <a:fillRef idx="0"/>
                                <a:effectRef idx="0"/>
                                <a:fontRef idx="minor"/>
                              </p:style>
                            </p:sp>
                            <p:sp>
                              <p:nvSpPr>
                                <p:cNvPr id="1259" name="CustomShape 322"/>
                                <p:cNvSpPr/>
                                <p:nvPr/>
                              </p:nvSpPr>
                              <p:spPr>
                                <a:xfrm>
                                  <a:off x="4784400" y="1544760"/>
                                  <a:ext cx="15120" cy="158760"/>
                                </a:xfrm>
                                <a:custGeom>
                                  <a:avLst/>
                                  <a:gdLst/>
                                  <a:ahLst/>
                                  <a:rect l="l" t="t" r="r" b="b"/>
                                  <a:pathLst>
                                    <a:path w="1428" h="16803">
                                      <a:moveTo>
                                        <a:pt x="0" y="16803"/>
                                      </a:moveTo>
                                      <a:lnTo>
                                        <a:pt x="1428" y="1"/>
                                      </a:lnTo>
                                    </a:path>
                                  </a:pathLst>
                                </a:custGeom>
                                <a:solidFill>
                                  <a:schemeClr val="lt2"/>
                                </a:solidFill>
                                <a:ln w="19080">
                                  <a:solidFill>
                                    <a:schemeClr val="lt2"/>
                                  </a:solidFill>
                                  <a:miter/>
                                </a:ln>
                              </p:spPr>
                              <p:style>
                                <a:lnRef idx="0"/>
                                <a:fillRef idx="0"/>
                                <a:effectRef idx="0"/>
                                <a:fontRef idx="minor"/>
                              </p:style>
                            </p:sp>
                            <p:sp>
                              <p:nvSpPr>
                                <p:cNvPr id="1260" name="CustomShape 323"/>
                                <p:cNvSpPr/>
                                <p:nvPr/>
                              </p:nvSpPr>
                              <p:spPr>
                                <a:xfrm>
                                  <a:off x="4667400" y="1569960"/>
                                  <a:ext cx="36000" cy="198000"/>
                                </a:xfrm>
                                <a:custGeom>
                                  <a:avLst/>
                                  <a:gdLst/>
                                  <a:ahLst/>
                                  <a:rect l="l" t="t" r="r" b="b"/>
                                  <a:pathLst>
                                    <a:path w="3339" h="20977">
                                      <a:moveTo>
                                        <a:pt x="0" y="20977"/>
                                      </a:moveTo>
                                      <a:lnTo>
                                        <a:pt x="3339" y="1"/>
                                      </a:lnTo>
                                    </a:path>
                                  </a:pathLst>
                                </a:custGeom>
                                <a:solidFill>
                                  <a:schemeClr val="lt2"/>
                                </a:solidFill>
                                <a:ln w="19080">
                                  <a:solidFill>
                                    <a:schemeClr val="lt2"/>
                                  </a:solidFill>
                                  <a:miter/>
                                </a:ln>
                              </p:spPr>
                              <p:style>
                                <a:lnRef idx="0"/>
                                <a:fillRef idx="0"/>
                                <a:effectRef idx="0"/>
                                <a:fontRef idx="minor"/>
                              </p:style>
                            </p:sp>
                            <p:sp>
                              <p:nvSpPr>
                                <p:cNvPr id="1261" name="CustomShape 324"/>
                                <p:cNvSpPr/>
                                <p:nvPr/>
                              </p:nvSpPr>
                              <p:spPr>
                                <a:xfrm>
                                  <a:off x="4785480" y="1526040"/>
                                  <a:ext cx="101880" cy="175680"/>
                                </a:xfrm>
                                <a:custGeom>
                                  <a:avLst/>
                                  <a:gdLst/>
                                  <a:ahLst/>
                                  <a:rect l="l" t="t" r="r" b="b"/>
                                  <a:pathLst>
                                    <a:path w="9412" h="18594">
                                      <a:moveTo>
                                        <a:pt x="0" y="18593"/>
                                      </a:moveTo>
                                      <a:lnTo>
                                        <a:pt x="9411" y="1"/>
                                      </a:lnTo>
                                    </a:path>
                                  </a:pathLst>
                                </a:custGeom>
                                <a:solidFill>
                                  <a:schemeClr val="lt2"/>
                                </a:solidFill>
                                <a:ln w="19080">
                                  <a:solidFill>
                                    <a:schemeClr val="lt2"/>
                                  </a:solidFill>
                                  <a:miter/>
                                </a:ln>
                              </p:spPr>
                              <p:style>
                                <a:lnRef idx="0"/>
                                <a:fillRef idx="0"/>
                                <a:effectRef idx="0"/>
                                <a:fontRef idx="minor"/>
                              </p:style>
                            </p:sp>
                            <p:sp>
                              <p:nvSpPr>
                                <p:cNvPr id="1262" name="CustomShape 325"/>
                                <p:cNvSpPr/>
                                <p:nvPr/>
                              </p:nvSpPr>
                              <p:spPr>
                                <a:xfrm>
                                  <a:off x="4896360" y="1532160"/>
                                  <a:ext cx="30600" cy="155520"/>
                                </a:xfrm>
                                <a:custGeom>
                                  <a:avLst/>
                                  <a:gdLst/>
                                  <a:ahLst/>
                                  <a:rect l="l" t="t" r="r" b="b"/>
                                  <a:pathLst>
                                    <a:path w="2844" h="16465">
                                      <a:moveTo>
                                        <a:pt x="1" y="1"/>
                                      </a:moveTo>
                                      <a:lnTo>
                                        <a:pt x="2843" y="16464"/>
                                      </a:lnTo>
                                    </a:path>
                                  </a:pathLst>
                                </a:custGeom>
                                <a:solidFill>
                                  <a:schemeClr val="lt2"/>
                                </a:solidFill>
                                <a:ln w="19080">
                                  <a:solidFill>
                                    <a:schemeClr val="lt2"/>
                                  </a:solidFill>
                                  <a:miter/>
                                </a:ln>
                              </p:spPr>
                              <p:style>
                                <a:lnRef idx="0"/>
                                <a:fillRef idx="0"/>
                                <a:effectRef idx="0"/>
                                <a:fontRef idx="minor"/>
                              </p:style>
                            </p:sp>
                            <p:grpSp>
                              <p:nvGrpSpPr>
                                <p:cNvPr id="1263" name="Group 326"/>
                                <p:cNvGrpSpPr/>
                                <p:nvPr/>
                              </p:nvGrpSpPr>
                              <p:grpSpPr>
                                <a:xfrm>
                                  <a:off x="4415400" y="786600"/>
                                  <a:ext cx="1719360" cy="1227240"/>
                                  <a:chOff x="4415400" y="786600"/>
                                  <a:chExt cx="1719360" cy="1227240"/>
                                </a:xfrm>
                              </p:grpSpPr>
                              <p:sp>
                                <p:nvSpPr>
                                  <p:cNvPr id="1264" name="CustomShape 327"/>
                                  <p:cNvSpPr/>
                                  <p:nvPr/>
                                </p:nvSpPr>
                                <p:spPr>
                                  <a:xfrm>
                                    <a:off x="4415400" y="1326240"/>
                                    <a:ext cx="583560" cy="68760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80">
                                    <a:solidFill>
                                      <a:schemeClr val="lt2"/>
                                    </a:solidFill>
                                    <a:miter/>
                                  </a:ln>
                                </p:spPr>
                                <p:style>
                                  <a:lnRef idx="0"/>
                                  <a:fillRef idx="0"/>
                                  <a:effectRef idx="0"/>
                                  <a:fontRef idx="minor"/>
                                </p:style>
                              </p:sp>
                              <p:sp>
                                <p:nvSpPr>
                                  <p:cNvPr id="1265" name="CustomShape 328"/>
                                  <p:cNvSpPr/>
                                  <p:nvPr/>
                                </p:nvSpPr>
                                <p:spPr>
                                  <a:xfrm>
                                    <a:off x="4469040" y="786600"/>
                                    <a:ext cx="1665720" cy="82296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80">
                                    <a:solidFill>
                                      <a:schemeClr val="lt2"/>
                                    </a:solidFill>
                                    <a:miter/>
                                  </a:ln>
                                </p:spPr>
                                <p:style>
                                  <a:lnRef idx="0"/>
                                  <a:fillRef idx="0"/>
                                  <a:effectRef idx="0"/>
                                  <a:fontRef idx="minor"/>
                                </p:style>
                              </p:sp>
                              <p:sp>
                                <p:nvSpPr>
                                  <p:cNvPr id="1266" name="CustomShape 329"/>
                                  <p:cNvSpPr/>
                                  <p:nvPr/>
                                </p:nvSpPr>
                                <p:spPr>
                                  <a:xfrm>
                                    <a:off x="4867560" y="1103040"/>
                                    <a:ext cx="268200" cy="43164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80">
                                    <a:solidFill>
                                      <a:schemeClr val="lt2"/>
                                    </a:solidFill>
                                    <a:miter/>
                                  </a:ln>
                                </p:spPr>
                                <p:style>
                                  <a:lnRef idx="0"/>
                                  <a:fillRef idx="0"/>
                                  <a:effectRef idx="0"/>
                                  <a:fontRef idx="minor"/>
                                </p:style>
                              </p:sp>
                              <p:sp>
                                <p:nvSpPr>
                                  <p:cNvPr id="1267" name="CustomShape 330"/>
                                  <p:cNvSpPr/>
                                  <p:nvPr/>
                                </p:nvSpPr>
                                <p:spPr>
                                  <a:xfrm>
                                    <a:off x="4958640" y="1451160"/>
                                    <a:ext cx="34920" cy="29880"/>
                                  </a:xfrm>
                                  <a:custGeom>
                                    <a:avLst/>
                                    <a:gdLst/>
                                    <a:ahLst/>
                                    <a:rect l="l" t="t" r="r" b="b"/>
                                    <a:pathLst>
                                      <a:path w="3231" h="3182">
                                        <a:moveTo>
                                          <a:pt x="1" y="3182"/>
                                        </a:moveTo>
                                        <a:lnTo>
                                          <a:pt x="3231" y="0"/>
                                        </a:lnTo>
                                      </a:path>
                                    </a:pathLst>
                                  </a:custGeom>
                                  <a:solidFill>
                                    <a:schemeClr val="lt2"/>
                                  </a:solidFill>
                                  <a:ln w="19080">
                                    <a:solidFill>
                                      <a:schemeClr val="lt2"/>
                                    </a:solidFill>
                                    <a:miter/>
                                  </a:ln>
                                </p:spPr>
                                <p:style>
                                  <a:lnRef idx="0"/>
                                  <a:fillRef idx="0"/>
                                  <a:effectRef idx="0"/>
                                  <a:fontRef idx="minor"/>
                                </p:style>
                              </p:sp>
                            </p:grpSp>
                          </p:grpSp>
                        </p:grpSp>
                      </p:grpSp>
                      <p:sp>
                        <p:nvSpPr>
                          <p:cNvPr id="1268" name="CustomShape 331"/>
                          <p:cNvSpPr/>
                          <p:nvPr/>
                        </p:nvSpPr>
                        <p:spPr>
                          <a:xfrm>
                            <a:off x="4845600" y="1369440"/>
                            <a:ext cx="6840" cy="52200"/>
                          </a:xfrm>
                          <a:custGeom>
                            <a:avLst/>
                            <a:gdLst/>
                            <a:ahLst/>
                            <a:rect l="l" t="t" r="r" b="b"/>
                            <a:pathLst>
                              <a:path w="654" h="5565">
                                <a:moveTo>
                                  <a:pt x="653" y="0"/>
                                </a:moveTo>
                                <a:lnTo>
                                  <a:pt x="0" y="5565"/>
                                </a:lnTo>
                              </a:path>
                            </a:pathLst>
                          </a:custGeom>
                          <a:solidFill>
                            <a:schemeClr val="lt2"/>
                          </a:solidFill>
                          <a:ln w="19080">
                            <a:solidFill>
                              <a:schemeClr val="lt2"/>
                            </a:solidFill>
                            <a:miter/>
                          </a:ln>
                        </p:spPr>
                        <p:style>
                          <a:lnRef idx="0"/>
                          <a:fillRef idx="0"/>
                          <a:effectRef idx="0"/>
                          <a:fontRef idx="minor"/>
                        </p:style>
                      </p:sp>
                      <p:sp>
                        <p:nvSpPr>
                          <p:cNvPr id="1269" name="CustomShape 332"/>
                          <p:cNvSpPr/>
                          <p:nvPr/>
                        </p:nvSpPr>
                        <p:spPr>
                          <a:xfrm>
                            <a:off x="4857840" y="1369440"/>
                            <a:ext cx="74160" cy="23760"/>
                          </a:xfrm>
                          <a:custGeom>
                            <a:avLst/>
                            <a:gdLst/>
                            <a:ahLst/>
                            <a:rect l="l" t="t" r="r" b="b"/>
                            <a:pathLst>
                              <a:path w="6872" h="2565">
                                <a:moveTo>
                                  <a:pt x="0" y="0"/>
                                </a:moveTo>
                                <a:lnTo>
                                  <a:pt x="6871" y="2565"/>
                                </a:lnTo>
                              </a:path>
                            </a:pathLst>
                          </a:custGeom>
                          <a:solidFill>
                            <a:schemeClr val="lt2"/>
                          </a:solidFill>
                          <a:ln w="19080">
                            <a:solidFill>
                              <a:schemeClr val="lt2"/>
                            </a:solidFill>
                            <a:miter/>
                          </a:ln>
                        </p:spPr>
                        <p:style>
                          <a:lnRef idx="0"/>
                          <a:fillRef idx="0"/>
                          <a:effectRef idx="0"/>
                          <a:fontRef idx="minor"/>
                        </p:style>
                      </p:sp>
                      <p:sp>
                        <p:nvSpPr>
                          <p:cNvPr id="1270" name="CustomShape 333"/>
                          <p:cNvSpPr/>
                          <p:nvPr/>
                        </p:nvSpPr>
                        <p:spPr>
                          <a:xfrm>
                            <a:off x="4807080" y="1384560"/>
                            <a:ext cx="37800" cy="37080"/>
                          </a:xfrm>
                          <a:custGeom>
                            <a:avLst/>
                            <a:gdLst/>
                            <a:ahLst/>
                            <a:rect l="l" t="t" r="r" b="b"/>
                            <a:pathLst>
                              <a:path w="3521" h="3969">
                                <a:moveTo>
                                  <a:pt x="0" y="1"/>
                                </a:moveTo>
                                <a:lnTo>
                                  <a:pt x="3520" y="3969"/>
                                </a:lnTo>
                              </a:path>
                            </a:pathLst>
                          </a:custGeom>
                          <a:solidFill>
                            <a:schemeClr val="lt2"/>
                          </a:solidFill>
                          <a:ln w="19080">
                            <a:solidFill>
                              <a:schemeClr val="lt2"/>
                            </a:solidFill>
                            <a:miter/>
                          </a:ln>
                        </p:spPr>
                        <p:style>
                          <a:lnRef idx="0"/>
                          <a:fillRef idx="0"/>
                          <a:effectRef idx="0"/>
                          <a:fontRef idx="minor"/>
                        </p:style>
                      </p:sp>
                    </p:grpSp>
                  </p:grpSp>
                  <p:sp>
                    <p:nvSpPr>
                      <p:cNvPr id="1271" name="CustomShape 334"/>
                      <p:cNvSpPr/>
                      <p:nvPr/>
                    </p:nvSpPr>
                    <p:spPr>
                      <a:xfrm>
                        <a:off x="4933440" y="898920"/>
                        <a:ext cx="201240" cy="201960"/>
                      </a:xfrm>
                      <a:custGeom>
                        <a:avLst/>
                        <a:gdLst/>
                        <a:ahLst/>
                        <a:rect l="l" t="t" r="r" b="b"/>
                        <a:pathLst>
                          <a:path w="18570" h="21376">
                            <a:moveTo>
                              <a:pt x="1" y="21376"/>
                            </a:moveTo>
                            <a:lnTo>
                              <a:pt x="18569" y="1"/>
                            </a:lnTo>
                          </a:path>
                        </a:pathLst>
                      </a:custGeom>
                      <a:solidFill>
                        <a:schemeClr val="lt2"/>
                      </a:solidFill>
                      <a:ln w="19080">
                        <a:solidFill>
                          <a:schemeClr val="lt2"/>
                        </a:solidFill>
                        <a:miter/>
                      </a:ln>
                    </p:spPr>
                    <p:style>
                      <a:lnRef idx="0"/>
                      <a:fillRef idx="0"/>
                      <a:effectRef idx="0"/>
                      <a:fontRef idx="minor"/>
                    </p:style>
                  </p:sp>
                </p:grpSp>
              </p:grpSp>
            </p:grpSp>
          </p:grpSp>
        </p:grpSp>
        <p:grpSp>
          <p:nvGrpSpPr>
            <p:cNvPr id="1272" name="Group 335"/>
            <p:cNvGrpSpPr/>
            <p:nvPr/>
          </p:nvGrpSpPr>
          <p:grpSpPr>
            <a:xfrm>
              <a:off x="4438080" y="1261800"/>
              <a:ext cx="51840" cy="38520"/>
              <a:chOff x="4438080" y="1261800"/>
              <a:chExt cx="51840" cy="38520"/>
            </a:xfrm>
          </p:grpSpPr>
          <p:sp>
            <p:nvSpPr>
              <p:cNvPr id="1273" name="CustomShape 336"/>
              <p:cNvSpPr/>
              <p:nvPr/>
            </p:nvSpPr>
            <p:spPr>
              <a:xfrm>
                <a:off x="4438080" y="1261800"/>
                <a:ext cx="51840" cy="3852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a:noFill/>
              </a:ln>
            </p:spPr>
            <p:style>
              <a:lnRef idx="0"/>
              <a:fillRef idx="0"/>
              <a:effectRef idx="0"/>
              <a:fontRef idx="minor"/>
            </p:style>
          </p:sp>
          <p:sp>
            <p:nvSpPr>
              <p:cNvPr id="1274" name="CustomShape 337"/>
              <p:cNvSpPr/>
              <p:nvPr/>
            </p:nvSpPr>
            <p:spPr>
              <a:xfrm>
                <a:off x="4458960" y="1273680"/>
                <a:ext cx="17640" cy="1548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a:noFill/>
              </a:ln>
            </p:spPr>
            <p:style>
              <a:lnRef idx="0"/>
              <a:fillRef idx="0"/>
              <a:effectRef idx="0"/>
              <a:fontRef idx="minor"/>
            </p:style>
          </p:sp>
        </p:grpSp>
        <p:grpSp>
          <p:nvGrpSpPr>
            <p:cNvPr id="1275" name="Group 338"/>
            <p:cNvGrpSpPr/>
            <p:nvPr/>
          </p:nvGrpSpPr>
          <p:grpSpPr>
            <a:xfrm>
              <a:off x="4502160" y="1172520"/>
              <a:ext cx="51840" cy="38520"/>
              <a:chOff x="4502160" y="1172520"/>
              <a:chExt cx="51840" cy="38520"/>
            </a:xfrm>
          </p:grpSpPr>
          <p:sp>
            <p:nvSpPr>
              <p:cNvPr id="1276" name="CustomShape 339"/>
              <p:cNvSpPr/>
              <p:nvPr/>
            </p:nvSpPr>
            <p:spPr>
              <a:xfrm>
                <a:off x="4502160" y="1172520"/>
                <a:ext cx="51840" cy="3852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a:noFill/>
              </a:ln>
            </p:spPr>
            <p:style>
              <a:lnRef idx="0"/>
              <a:fillRef idx="0"/>
              <a:effectRef idx="0"/>
              <a:fontRef idx="minor"/>
            </p:style>
          </p:sp>
          <p:sp>
            <p:nvSpPr>
              <p:cNvPr id="1277" name="CustomShape 340"/>
              <p:cNvSpPr/>
              <p:nvPr/>
            </p:nvSpPr>
            <p:spPr>
              <a:xfrm>
                <a:off x="4523040" y="1184040"/>
                <a:ext cx="17640" cy="1548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278" name="Group 341"/>
            <p:cNvGrpSpPr/>
            <p:nvPr/>
          </p:nvGrpSpPr>
          <p:grpSpPr>
            <a:xfrm>
              <a:off x="4511160" y="1617120"/>
              <a:ext cx="51840" cy="38520"/>
              <a:chOff x="4511160" y="1617120"/>
              <a:chExt cx="51840" cy="38520"/>
            </a:xfrm>
          </p:grpSpPr>
          <p:sp>
            <p:nvSpPr>
              <p:cNvPr id="1279" name="CustomShape 342"/>
              <p:cNvSpPr/>
              <p:nvPr/>
            </p:nvSpPr>
            <p:spPr>
              <a:xfrm>
                <a:off x="4511160" y="1617120"/>
                <a:ext cx="51840" cy="3852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a:noFill/>
              </a:ln>
            </p:spPr>
            <p:style>
              <a:lnRef idx="0"/>
              <a:fillRef idx="0"/>
              <a:effectRef idx="0"/>
              <a:fontRef idx="minor"/>
            </p:style>
          </p:sp>
          <p:sp>
            <p:nvSpPr>
              <p:cNvPr id="1280" name="CustomShape 343"/>
              <p:cNvSpPr/>
              <p:nvPr/>
            </p:nvSpPr>
            <p:spPr>
              <a:xfrm>
                <a:off x="4532040" y="1628640"/>
                <a:ext cx="17640" cy="1548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a:noFill/>
              </a:ln>
            </p:spPr>
            <p:style>
              <a:lnRef idx="0"/>
              <a:fillRef idx="0"/>
              <a:effectRef idx="0"/>
              <a:fontRef idx="minor"/>
            </p:style>
          </p:sp>
        </p:grpSp>
        <p:grpSp>
          <p:nvGrpSpPr>
            <p:cNvPr id="1281" name="Group 344"/>
            <p:cNvGrpSpPr/>
            <p:nvPr/>
          </p:nvGrpSpPr>
          <p:grpSpPr>
            <a:xfrm>
              <a:off x="4399920" y="1411200"/>
              <a:ext cx="51840" cy="38520"/>
              <a:chOff x="4399920" y="1411200"/>
              <a:chExt cx="51840" cy="38520"/>
            </a:xfrm>
          </p:grpSpPr>
          <p:sp>
            <p:nvSpPr>
              <p:cNvPr id="1282" name="CustomShape 345"/>
              <p:cNvSpPr/>
              <p:nvPr/>
            </p:nvSpPr>
            <p:spPr>
              <a:xfrm>
                <a:off x="4399920" y="1411200"/>
                <a:ext cx="51840" cy="3852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a:noFill/>
              </a:ln>
            </p:spPr>
            <p:style>
              <a:lnRef idx="0"/>
              <a:fillRef idx="0"/>
              <a:effectRef idx="0"/>
              <a:fontRef idx="minor"/>
            </p:style>
          </p:sp>
          <p:sp>
            <p:nvSpPr>
              <p:cNvPr id="1283" name="CustomShape 346"/>
              <p:cNvSpPr/>
              <p:nvPr/>
            </p:nvSpPr>
            <p:spPr>
              <a:xfrm>
                <a:off x="4417560" y="1422720"/>
                <a:ext cx="20520" cy="1548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a:noFill/>
              </a:ln>
            </p:spPr>
            <p:style>
              <a:lnRef idx="0"/>
              <a:fillRef idx="0"/>
              <a:effectRef idx="0"/>
              <a:fontRef idx="minor"/>
            </p:style>
          </p:sp>
        </p:grpSp>
        <p:grpSp>
          <p:nvGrpSpPr>
            <p:cNvPr id="1284" name="Group 347"/>
            <p:cNvGrpSpPr/>
            <p:nvPr/>
          </p:nvGrpSpPr>
          <p:grpSpPr>
            <a:xfrm>
              <a:off x="4468680" y="1325880"/>
              <a:ext cx="51840" cy="38520"/>
              <a:chOff x="4468680" y="1325880"/>
              <a:chExt cx="51840" cy="38520"/>
            </a:xfrm>
          </p:grpSpPr>
          <p:sp>
            <p:nvSpPr>
              <p:cNvPr id="1285" name="CustomShape 348"/>
              <p:cNvSpPr/>
              <p:nvPr/>
            </p:nvSpPr>
            <p:spPr>
              <a:xfrm>
                <a:off x="4468680" y="1325880"/>
                <a:ext cx="51840" cy="385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286" name="CustomShape 349"/>
              <p:cNvSpPr/>
              <p:nvPr/>
            </p:nvSpPr>
            <p:spPr>
              <a:xfrm>
                <a:off x="4489560" y="1337760"/>
                <a:ext cx="17640" cy="1548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a:noFill/>
              </a:ln>
            </p:spPr>
            <p:style>
              <a:lnRef idx="0"/>
              <a:fillRef idx="0"/>
              <a:effectRef idx="0"/>
              <a:fontRef idx="minor"/>
            </p:style>
          </p:sp>
        </p:grpSp>
        <p:grpSp>
          <p:nvGrpSpPr>
            <p:cNvPr id="1287" name="Group 350"/>
            <p:cNvGrpSpPr/>
            <p:nvPr/>
          </p:nvGrpSpPr>
          <p:grpSpPr>
            <a:xfrm>
              <a:off x="4636440" y="1208160"/>
              <a:ext cx="51840" cy="38520"/>
              <a:chOff x="4636440" y="1208160"/>
              <a:chExt cx="51840" cy="38520"/>
            </a:xfrm>
          </p:grpSpPr>
          <p:sp>
            <p:nvSpPr>
              <p:cNvPr id="1288" name="CustomShape 351"/>
              <p:cNvSpPr/>
              <p:nvPr/>
            </p:nvSpPr>
            <p:spPr>
              <a:xfrm>
                <a:off x="4636440" y="1208160"/>
                <a:ext cx="51840" cy="3852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a:noFill/>
              </a:ln>
            </p:spPr>
            <p:style>
              <a:lnRef idx="0"/>
              <a:fillRef idx="0"/>
              <a:effectRef idx="0"/>
              <a:fontRef idx="minor"/>
            </p:style>
          </p:sp>
          <p:sp>
            <p:nvSpPr>
              <p:cNvPr id="1289" name="CustomShape 352"/>
              <p:cNvSpPr/>
              <p:nvPr/>
            </p:nvSpPr>
            <p:spPr>
              <a:xfrm>
                <a:off x="4654440" y="1220040"/>
                <a:ext cx="20520" cy="1548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a:noFill/>
              </a:ln>
            </p:spPr>
            <p:style>
              <a:lnRef idx="0"/>
              <a:fillRef idx="0"/>
              <a:effectRef idx="0"/>
              <a:fontRef idx="minor"/>
            </p:style>
          </p:sp>
        </p:grpSp>
        <p:grpSp>
          <p:nvGrpSpPr>
            <p:cNvPr id="1290" name="Group 353"/>
            <p:cNvGrpSpPr/>
            <p:nvPr/>
          </p:nvGrpSpPr>
          <p:grpSpPr>
            <a:xfrm>
              <a:off x="4729680" y="1299960"/>
              <a:ext cx="51840" cy="38520"/>
              <a:chOff x="4729680" y="1299960"/>
              <a:chExt cx="51840" cy="38520"/>
            </a:xfrm>
          </p:grpSpPr>
          <p:sp>
            <p:nvSpPr>
              <p:cNvPr id="1291" name="CustomShape 354"/>
              <p:cNvSpPr/>
              <p:nvPr/>
            </p:nvSpPr>
            <p:spPr>
              <a:xfrm>
                <a:off x="4729680" y="1299960"/>
                <a:ext cx="51840" cy="3852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a:noFill/>
              </a:ln>
            </p:spPr>
            <p:style>
              <a:lnRef idx="0"/>
              <a:fillRef idx="0"/>
              <a:effectRef idx="0"/>
              <a:fontRef idx="minor"/>
            </p:style>
          </p:sp>
          <p:sp>
            <p:nvSpPr>
              <p:cNvPr id="1292" name="CustomShape 355"/>
              <p:cNvSpPr/>
              <p:nvPr/>
            </p:nvSpPr>
            <p:spPr>
              <a:xfrm>
                <a:off x="4747680" y="1311480"/>
                <a:ext cx="20520" cy="1548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a:noFill/>
              </a:ln>
            </p:spPr>
            <p:style>
              <a:lnRef idx="0"/>
              <a:fillRef idx="0"/>
              <a:effectRef idx="0"/>
              <a:fontRef idx="minor"/>
            </p:style>
          </p:sp>
        </p:grpSp>
        <p:grpSp>
          <p:nvGrpSpPr>
            <p:cNvPr id="1293" name="Group 356"/>
            <p:cNvGrpSpPr/>
            <p:nvPr/>
          </p:nvGrpSpPr>
          <p:grpSpPr>
            <a:xfrm>
              <a:off x="4633560" y="1749960"/>
              <a:ext cx="51840" cy="38520"/>
              <a:chOff x="4633560" y="1749960"/>
              <a:chExt cx="51840" cy="38520"/>
            </a:xfrm>
          </p:grpSpPr>
          <p:sp>
            <p:nvSpPr>
              <p:cNvPr id="1294" name="CustomShape 357"/>
              <p:cNvSpPr/>
              <p:nvPr/>
            </p:nvSpPr>
            <p:spPr>
              <a:xfrm>
                <a:off x="4633560" y="1749960"/>
                <a:ext cx="51840" cy="3852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a:noFill/>
              </a:ln>
            </p:spPr>
            <p:style>
              <a:lnRef idx="0"/>
              <a:fillRef idx="0"/>
              <a:effectRef idx="0"/>
              <a:fontRef idx="minor"/>
            </p:style>
          </p:sp>
          <p:sp>
            <p:nvSpPr>
              <p:cNvPr id="1295" name="CustomShape 358"/>
              <p:cNvSpPr/>
              <p:nvPr/>
            </p:nvSpPr>
            <p:spPr>
              <a:xfrm>
                <a:off x="4654440" y="1761480"/>
                <a:ext cx="17640" cy="1548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a:noFill/>
              </a:ln>
            </p:spPr>
            <p:style>
              <a:lnRef idx="0"/>
              <a:fillRef idx="0"/>
              <a:effectRef idx="0"/>
              <a:fontRef idx="minor"/>
            </p:style>
          </p:sp>
        </p:grpSp>
        <p:grpSp>
          <p:nvGrpSpPr>
            <p:cNvPr id="1296" name="Group 359"/>
            <p:cNvGrpSpPr/>
            <p:nvPr/>
          </p:nvGrpSpPr>
          <p:grpSpPr>
            <a:xfrm>
              <a:off x="4684320" y="1995840"/>
              <a:ext cx="51840" cy="38520"/>
              <a:chOff x="4684320" y="1995840"/>
              <a:chExt cx="51840" cy="38520"/>
            </a:xfrm>
          </p:grpSpPr>
          <p:sp>
            <p:nvSpPr>
              <p:cNvPr id="1297" name="CustomShape 360"/>
              <p:cNvSpPr/>
              <p:nvPr/>
            </p:nvSpPr>
            <p:spPr>
              <a:xfrm>
                <a:off x="4684320" y="1995840"/>
                <a:ext cx="51840" cy="3852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298" name="CustomShape 361"/>
              <p:cNvSpPr/>
              <p:nvPr/>
            </p:nvSpPr>
            <p:spPr>
              <a:xfrm>
                <a:off x="4704840" y="2007360"/>
                <a:ext cx="17640" cy="1548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299" name="Group 362"/>
            <p:cNvGrpSpPr/>
            <p:nvPr/>
          </p:nvGrpSpPr>
          <p:grpSpPr>
            <a:xfrm>
              <a:off x="4842720" y="1834560"/>
              <a:ext cx="51840" cy="38520"/>
              <a:chOff x="4842720" y="1834560"/>
              <a:chExt cx="51840" cy="38520"/>
            </a:xfrm>
          </p:grpSpPr>
          <p:sp>
            <p:nvSpPr>
              <p:cNvPr id="1300" name="CustomShape 363"/>
              <p:cNvSpPr/>
              <p:nvPr/>
            </p:nvSpPr>
            <p:spPr>
              <a:xfrm>
                <a:off x="4842720" y="1834560"/>
                <a:ext cx="51840" cy="3852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a:noFill/>
              </a:ln>
            </p:spPr>
            <p:style>
              <a:lnRef idx="0"/>
              <a:fillRef idx="0"/>
              <a:effectRef idx="0"/>
              <a:fontRef idx="minor"/>
            </p:style>
          </p:sp>
          <p:sp>
            <p:nvSpPr>
              <p:cNvPr id="1301" name="CustomShape 364"/>
              <p:cNvSpPr/>
              <p:nvPr/>
            </p:nvSpPr>
            <p:spPr>
              <a:xfrm>
                <a:off x="4860360" y="1846440"/>
                <a:ext cx="20520" cy="1548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a:noFill/>
              </a:ln>
            </p:spPr>
            <p:style>
              <a:lnRef idx="0"/>
              <a:fillRef idx="0"/>
              <a:effectRef idx="0"/>
              <a:fontRef idx="minor"/>
            </p:style>
          </p:sp>
        </p:grpSp>
        <p:grpSp>
          <p:nvGrpSpPr>
            <p:cNvPr id="1302" name="Group 365"/>
            <p:cNvGrpSpPr/>
            <p:nvPr/>
          </p:nvGrpSpPr>
          <p:grpSpPr>
            <a:xfrm>
              <a:off x="4860720" y="1509120"/>
              <a:ext cx="51840" cy="38520"/>
              <a:chOff x="4860720" y="1509120"/>
              <a:chExt cx="51840" cy="38520"/>
            </a:xfrm>
          </p:grpSpPr>
          <p:sp>
            <p:nvSpPr>
              <p:cNvPr id="1303" name="CustomShape 366"/>
              <p:cNvSpPr/>
              <p:nvPr/>
            </p:nvSpPr>
            <p:spPr>
              <a:xfrm>
                <a:off x="4860720" y="1509120"/>
                <a:ext cx="51840" cy="385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304" name="CustomShape 367"/>
              <p:cNvSpPr/>
              <p:nvPr/>
            </p:nvSpPr>
            <p:spPr>
              <a:xfrm>
                <a:off x="4878360" y="1521000"/>
                <a:ext cx="20520" cy="1548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fillRef idx="0"/>
              <a:effectRef idx="0"/>
              <a:fontRef idx="minor"/>
            </p:style>
          </p:sp>
        </p:grpSp>
        <p:grpSp>
          <p:nvGrpSpPr>
            <p:cNvPr id="1305" name="Group 368"/>
            <p:cNvGrpSpPr/>
            <p:nvPr/>
          </p:nvGrpSpPr>
          <p:grpSpPr>
            <a:xfrm>
              <a:off x="4812480" y="1401840"/>
              <a:ext cx="51840" cy="38520"/>
              <a:chOff x="4812480" y="1401840"/>
              <a:chExt cx="51840" cy="38520"/>
            </a:xfrm>
          </p:grpSpPr>
          <p:sp>
            <p:nvSpPr>
              <p:cNvPr id="1306" name="CustomShape 369"/>
              <p:cNvSpPr/>
              <p:nvPr/>
            </p:nvSpPr>
            <p:spPr>
              <a:xfrm>
                <a:off x="4812480" y="1401840"/>
                <a:ext cx="51840" cy="3852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a:noFill/>
              </a:ln>
            </p:spPr>
            <p:style>
              <a:lnRef idx="0"/>
              <a:fillRef idx="0"/>
              <a:effectRef idx="0"/>
              <a:fontRef idx="minor"/>
            </p:style>
          </p:sp>
          <p:sp>
            <p:nvSpPr>
              <p:cNvPr id="1307" name="CustomShape 370"/>
              <p:cNvSpPr/>
              <p:nvPr/>
            </p:nvSpPr>
            <p:spPr>
              <a:xfrm>
                <a:off x="4830120" y="1413360"/>
                <a:ext cx="20520" cy="1548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a:noFill/>
              </a:ln>
            </p:spPr>
            <p:style>
              <a:lnRef idx="0"/>
              <a:fillRef idx="0"/>
              <a:effectRef idx="0"/>
              <a:fontRef idx="minor"/>
            </p:style>
          </p:sp>
        </p:grpSp>
        <p:grpSp>
          <p:nvGrpSpPr>
            <p:cNvPr id="1308" name="Group 371"/>
            <p:cNvGrpSpPr/>
            <p:nvPr/>
          </p:nvGrpSpPr>
          <p:grpSpPr>
            <a:xfrm>
              <a:off x="4968360" y="1551960"/>
              <a:ext cx="51840" cy="38520"/>
              <a:chOff x="4968360" y="1551960"/>
              <a:chExt cx="51840" cy="38520"/>
            </a:xfrm>
          </p:grpSpPr>
          <p:sp>
            <p:nvSpPr>
              <p:cNvPr id="1309" name="CustomShape 372"/>
              <p:cNvSpPr/>
              <p:nvPr/>
            </p:nvSpPr>
            <p:spPr>
              <a:xfrm>
                <a:off x="4968360" y="1551960"/>
                <a:ext cx="51840" cy="3852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a:noFill/>
              </a:ln>
            </p:spPr>
            <p:style>
              <a:lnRef idx="0"/>
              <a:fillRef idx="0"/>
              <a:effectRef idx="0"/>
              <a:fontRef idx="minor"/>
            </p:style>
          </p:sp>
          <p:sp>
            <p:nvSpPr>
              <p:cNvPr id="1310" name="CustomShape 373"/>
              <p:cNvSpPr/>
              <p:nvPr/>
            </p:nvSpPr>
            <p:spPr>
              <a:xfrm>
                <a:off x="4989240" y="1563480"/>
                <a:ext cx="17640" cy="154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fillRef idx="0"/>
              <a:effectRef idx="0"/>
              <a:fontRef idx="minor"/>
            </p:style>
          </p:sp>
        </p:grpSp>
        <p:grpSp>
          <p:nvGrpSpPr>
            <p:cNvPr id="1311" name="Group 374"/>
            <p:cNvGrpSpPr/>
            <p:nvPr/>
          </p:nvGrpSpPr>
          <p:grpSpPr>
            <a:xfrm>
              <a:off x="4707720" y="1358640"/>
              <a:ext cx="51840" cy="38520"/>
              <a:chOff x="4707720" y="1358640"/>
              <a:chExt cx="51840" cy="38520"/>
            </a:xfrm>
          </p:grpSpPr>
          <p:sp>
            <p:nvSpPr>
              <p:cNvPr id="1312" name="CustomShape 375"/>
              <p:cNvSpPr/>
              <p:nvPr/>
            </p:nvSpPr>
            <p:spPr>
              <a:xfrm>
                <a:off x="4707720" y="1358640"/>
                <a:ext cx="51840" cy="3852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a:noFill/>
              </a:ln>
            </p:spPr>
            <p:style>
              <a:lnRef idx="0"/>
              <a:fillRef idx="0"/>
              <a:effectRef idx="0"/>
              <a:fontRef idx="minor"/>
            </p:style>
          </p:sp>
          <p:sp>
            <p:nvSpPr>
              <p:cNvPr id="1313" name="CustomShape 376"/>
              <p:cNvSpPr/>
              <p:nvPr/>
            </p:nvSpPr>
            <p:spPr>
              <a:xfrm>
                <a:off x="4725360" y="1370160"/>
                <a:ext cx="20520" cy="1548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a:noFill/>
              </a:ln>
            </p:spPr>
            <p:style>
              <a:lnRef idx="0"/>
              <a:fillRef idx="0"/>
              <a:effectRef idx="0"/>
              <a:fontRef idx="minor"/>
            </p:style>
          </p:sp>
        </p:grpSp>
        <p:grpSp>
          <p:nvGrpSpPr>
            <p:cNvPr id="1314" name="Group 377"/>
            <p:cNvGrpSpPr/>
            <p:nvPr/>
          </p:nvGrpSpPr>
          <p:grpSpPr>
            <a:xfrm>
              <a:off x="4799880" y="1212840"/>
              <a:ext cx="51840" cy="38520"/>
              <a:chOff x="4799880" y="1212840"/>
              <a:chExt cx="51840" cy="38520"/>
            </a:xfrm>
          </p:grpSpPr>
          <p:sp>
            <p:nvSpPr>
              <p:cNvPr id="1315" name="CustomShape 378"/>
              <p:cNvSpPr/>
              <p:nvPr/>
            </p:nvSpPr>
            <p:spPr>
              <a:xfrm>
                <a:off x="4799880" y="1212840"/>
                <a:ext cx="51840" cy="3852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316" name="CustomShape 379"/>
              <p:cNvSpPr/>
              <p:nvPr/>
            </p:nvSpPr>
            <p:spPr>
              <a:xfrm>
                <a:off x="4817520" y="1224360"/>
                <a:ext cx="20880" cy="1548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a:noFill/>
              </a:ln>
            </p:spPr>
            <p:style>
              <a:lnRef idx="0"/>
              <a:fillRef idx="0"/>
              <a:effectRef idx="0"/>
              <a:fontRef idx="minor"/>
            </p:style>
          </p:sp>
        </p:grpSp>
        <p:grpSp>
          <p:nvGrpSpPr>
            <p:cNvPr id="1317" name="Group 380"/>
            <p:cNvGrpSpPr/>
            <p:nvPr/>
          </p:nvGrpSpPr>
          <p:grpSpPr>
            <a:xfrm>
              <a:off x="4836600" y="1321200"/>
              <a:ext cx="51840" cy="38520"/>
              <a:chOff x="4836600" y="1321200"/>
              <a:chExt cx="51840" cy="38520"/>
            </a:xfrm>
          </p:grpSpPr>
          <p:sp>
            <p:nvSpPr>
              <p:cNvPr id="1318" name="CustomShape 381"/>
              <p:cNvSpPr/>
              <p:nvPr/>
            </p:nvSpPr>
            <p:spPr>
              <a:xfrm>
                <a:off x="4836600" y="1321200"/>
                <a:ext cx="51840" cy="3852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a:noFill/>
              </a:ln>
            </p:spPr>
            <p:style>
              <a:lnRef idx="0"/>
              <a:fillRef idx="0"/>
              <a:effectRef idx="0"/>
              <a:fontRef idx="minor"/>
            </p:style>
          </p:sp>
          <p:sp>
            <p:nvSpPr>
              <p:cNvPr id="1319" name="CustomShape 382"/>
              <p:cNvSpPr/>
              <p:nvPr/>
            </p:nvSpPr>
            <p:spPr>
              <a:xfrm>
                <a:off x="4854240" y="1332720"/>
                <a:ext cx="20880" cy="1512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a:noFill/>
              </a:ln>
            </p:spPr>
            <p:style>
              <a:lnRef idx="0"/>
              <a:fillRef idx="0"/>
              <a:effectRef idx="0"/>
              <a:fontRef idx="minor"/>
            </p:style>
          </p:sp>
        </p:grpSp>
        <p:grpSp>
          <p:nvGrpSpPr>
            <p:cNvPr id="1320" name="Group 383"/>
            <p:cNvGrpSpPr/>
            <p:nvPr/>
          </p:nvGrpSpPr>
          <p:grpSpPr>
            <a:xfrm>
              <a:off x="4869720" y="959400"/>
              <a:ext cx="51840" cy="38520"/>
              <a:chOff x="4869720" y="959400"/>
              <a:chExt cx="51840" cy="38520"/>
            </a:xfrm>
          </p:grpSpPr>
          <p:sp>
            <p:nvSpPr>
              <p:cNvPr id="1321" name="CustomShape 384"/>
              <p:cNvSpPr/>
              <p:nvPr/>
            </p:nvSpPr>
            <p:spPr>
              <a:xfrm>
                <a:off x="4869720" y="959400"/>
                <a:ext cx="51840" cy="3852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a:noFill/>
              </a:ln>
            </p:spPr>
            <p:style>
              <a:lnRef idx="0"/>
              <a:fillRef idx="0"/>
              <a:effectRef idx="0"/>
              <a:fontRef idx="minor"/>
            </p:style>
          </p:sp>
          <p:sp>
            <p:nvSpPr>
              <p:cNvPr id="1322" name="CustomShape 385"/>
              <p:cNvSpPr/>
              <p:nvPr/>
            </p:nvSpPr>
            <p:spPr>
              <a:xfrm>
                <a:off x="4890600" y="970920"/>
                <a:ext cx="17640" cy="1548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a:noFill/>
              </a:ln>
            </p:spPr>
            <p:style>
              <a:lnRef idx="0"/>
              <a:fillRef idx="0"/>
              <a:effectRef idx="0"/>
              <a:fontRef idx="minor"/>
            </p:style>
          </p:sp>
        </p:grpSp>
        <p:grpSp>
          <p:nvGrpSpPr>
            <p:cNvPr id="1323" name="Group 386"/>
            <p:cNvGrpSpPr/>
            <p:nvPr/>
          </p:nvGrpSpPr>
          <p:grpSpPr>
            <a:xfrm>
              <a:off x="5086800" y="1429560"/>
              <a:ext cx="51840" cy="38520"/>
              <a:chOff x="5086800" y="1429560"/>
              <a:chExt cx="51840" cy="38520"/>
            </a:xfrm>
          </p:grpSpPr>
          <p:sp>
            <p:nvSpPr>
              <p:cNvPr id="1324" name="CustomShape 387"/>
              <p:cNvSpPr/>
              <p:nvPr/>
            </p:nvSpPr>
            <p:spPr>
              <a:xfrm>
                <a:off x="5086800" y="1429560"/>
                <a:ext cx="51840" cy="3852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325" name="CustomShape 388"/>
              <p:cNvSpPr/>
              <p:nvPr/>
            </p:nvSpPr>
            <p:spPr>
              <a:xfrm>
                <a:off x="5104800" y="1441080"/>
                <a:ext cx="20520" cy="1548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a:noFill/>
              </a:ln>
            </p:spPr>
            <p:style>
              <a:lnRef idx="0"/>
              <a:fillRef idx="0"/>
              <a:effectRef idx="0"/>
              <a:fontRef idx="minor"/>
            </p:style>
          </p:sp>
        </p:grpSp>
        <p:grpSp>
          <p:nvGrpSpPr>
            <p:cNvPr id="1326" name="Group 389"/>
            <p:cNvGrpSpPr/>
            <p:nvPr/>
          </p:nvGrpSpPr>
          <p:grpSpPr>
            <a:xfrm>
              <a:off x="5095800" y="883800"/>
              <a:ext cx="51840" cy="38520"/>
              <a:chOff x="5095800" y="883800"/>
              <a:chExt cx="51840" cy="38520"/>
            </a:xfrm>
          </p:grpSpPr>
          <p:sp>
            <p:nvSpPr>
              <p:cNvPr id="1327" name="CustomShape 390"/>
              <p:cNvSpPr/>
              <p:nvPr/>
            </p:nvSpPr>
            <p:spPr>
              <a:xfrm>
                <a:off x="5095800" y="883800"/>
                <a:ext cx="51840" cy="3852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328" name="CustomShape 391"/>
              <p:cNvSpPr/>
              <p:nvPr/>
            </p:nvSpPr>
            <p:spPr>
              <a:xfrm>
                <a:off x="5116680" y="895680"/>
                <a:ext cx="17640" cy="1548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a:noFill/>
              </a:ln>
            </p:spPr>
            <p:style>
              <a:lnRef idx="0"/>
              <a:fillRef idx="0"/>
              <a:effectRef idx="0"/>
              <a:fontRef idx="minor"/>
            </p:style>
          </p:sp>
        </p:grpSp>
        <p:grpSp>
          <p:nvGrpSpPr>
            <p:cNvPr id="1329" name="Group 392"/>
            <p:cNvGrpSpPr/>
            <p:nvPr/>
          </p:nvGrpSpPr>
          <p:grpSpPr>
            <a:xfrm>
              <a:off x="5534640" y="1455840"/>
              <a:ext cx="51840" cy="38520"/>
              <a:chOff x="5534640" y="1455840"/>
              <a:chExt cx="51840" cy="38520"/>
            </a:xfrm>
          </p:grpSpPr>
          <p:sp>
            <p:nvSpPr>
              <p:cNvPr id="1330" name="CustomShape 393"/>
              <p:cNvSpPr/>
              <p:nvPr/>
            </p:nvSpPr>
            <p:spPr>
              <a:xfrm>
                <a:off x="5534640" y="1455840"/>
                <a:ext cx="51840" cy="3852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a:noFill/>
              </a:ln>
            </p:spPr>
            <p:style>
              <a:lnRef idx="0"/>
              <a:fillRef idx="0"/>
              <a:effectRef idx="0"/>
              <a:fontRef idx="minor"/>
            </p:style>
          </p:sp>
          <p:sp>
            <p:nvSpPr>
              <p:cNvPr id="1331" name="CustomShape 394"/>
              <p:cNvSpPr/>
              <p:nvPr/>
            </p:nvSpPr>
            <p:spPr>
              <a:xfrm>
                <a:off x="5552640" y="1467360"/>
                <a:ext cx="20520" cy="1548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a:noFill/>
              </a:ln>
            </p:spPr>
            <p:style>
              <a:lnRef idx="0"/>
              <a:fillRef idx="0"/>
              <a:effectRef idx="0"/>
              <a:fontRef idx="minor"/>
            </p:style>
          </p:sp>
        </p:grpSp>
        <p:grpSp>
          <p:nvGrpSpPr>
            <p:cNvPr id="1332" name="Group 395"/>
            <p:cNvGrpSpPr/>
            <p:nvPr/>
          </p:nvGrpSpPr>
          <p:grpSpPr>
            <a:xfrm>
              <a:off x="5592960" y="1303200"/>
              <a:ext cx="51840" cy="38520"/>
              <a:chOff x="5592960" y="1303200"/>
              <a:chExt cx="51840" cy="38520"/>
            </a:xfrm>
          </p:grpSpPr>
          <p:sp>
            <p:nvSpPr>
              <p:cNvPr id="1333" name="CustomShape 396"/>
              <p:cNvSpPr/>
              <p:nvPr/>
            </p:nvSpPr>
            <p:spPr>
              <a:xfrm>
                <a:off x="5592960" y="1303200"/>
                <a:ext cx="51840" cy="3852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a:noFill/>
              </a:ln>
            </p:spPr>
            <p:style>
              <a:lnRef idx="0"/>
              <a:fillRef idx="0"/>
              <a:effectRef idx="0"/>
              <a:fontRef idx="minor"/>
            </p:style>
          </p:sp>
          <p:sp>
            <p:nvSpPr>
              <p:cNvPr id="1334" name="CustomShape 397"/>
              <p:cNvSpPr/>
              <p:nvPr/>
            </p:nvSpPr>
            <p:spPr>
              <a:xfrm>
                <a:off x="5610960" y="1314720"/>
                <a:ext cx="20520" cy="1548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a:noFill/>
              </a:ln>
            </p:spPr>
            <p:style>
              <a:lnRef idx="0"/>
              <a:fillRef idx="0"/>
              <a:effectRef idx="0"/>
              <a:fontRef idx="minor"/>
            </p:style>
          </p:sp>
        </p:grpSp>
        <p:grpSp>
          <p:nvGrpSpPr>
            <p:cNvPr id="1335" name="Group 398"/>
            <p:cNvGrpSpPr/>
            <p:nvPr/>
          </p:nvGrpSpPr>
          <p:grpSpPr>
            <a:xfrm>
              <a:off x="5744160" y="1197000"/>
              <a:ext cx="51840" cy="38520"/>
              <a:chOff x="5744160" y="1197000"/>
              <a:chExt cx="51840" cy="38520"/>
            </a:xfrm>
          </p:grpSpPr>
          <p:sp>
            <p:nvSpPr>
              <p:cNvPr id="1336" name="CustomShape 399"/>
              <p:cNvSpPr/>
              <p:nvPr/>
            </p:nvSpPr>
            <p:spPr>
              <a:xfrm>
                <a:off x="5744160" y="1197000"/>
                <a:ext cx="51840" cy="3852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337" name="CustomShape 400"/>
              <p:cNvSpPr/>
              <p:nvPr/>
            </p:nvSpPr>
            <p:spPr>
              <a:xfrm>
                <a:off x="5761800" y="1208520"/>
                <a:ext cx="20520" cy="1548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a:noFill/>
              </a:ln>
            </p:spPr>
            <p:style>
              <a:lnRef idx="0"/>
              <a:fillRef idx="0"/>
              <a:effectRef idx="0"/>
              <a:fontRef idx="minor"/>
            </p:style>
          </p:sp>
        </p:grpSp>
        <p:grpSp>
          <p:nvGrpSpPr>
            <p:cNvPr id="1338" name="Group 401"/>
            <p:cNvGrpSpPr/>
            <p:nvPr/>
          </p:nvGrpSpPr>
          <p:grpSpPr>
            <a:xfrm>
              <a:off x="5797080" y="1037160"/>
              <a:ext cx="51840" cy="38520"/>
              <a:chOff x="5797080" y="1037160"/>
              <a:chExt cx="51840" cy="38520"/>
            </a:xfrm>
          </p:grpSpPr>
          <p:sp>
            <p:nvSpPr>
              <p:cNvPr id="1339" name="CustomShape 402"/>
              <p:cNvSpPr/>
              <p:nvPr/>
            </p:nvSpPr>
            <p:spPr>
              <a:xfrm>
                <a:off x="5797080" y="1037160"/>
                <a:ext cx="51840" cy="3852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a:noFill/>
              </a:ln>
            </p:spPr>
            <p:style>
              <a:lnRef idx="0"/>
              <a:fillRef idx="0"/>
              <a:effectRef idx="0"/>
              <a:fontRef idx="minor"/>
            </p:style>
          </p:sp>
          <p:sp>
            <p:nvSpPr>
              <p:cNvPr id="1340" name="CustomShape 403"/>
              <p:cNvSpPr/>
              <p:nvPr/>
            </p:nvSpPr>
            <p:spPr>
              <a:xfrm>
                <a:off x="5817960" y="1049040"/>
                <a:ext cx="17640" cy="1548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341" name="Group 404"/>
            <p:cNvGrpSpPr/>
            <p:nvPr/>
          </p:nvGrpSpPr>
          <p:grpSpPr>
            <a:xfrm>
              <a:off x="6103800" y="883800"/>
              <a:ext cx="51840" cy="38520"/>
              <a:chOff x="6103800" y="883800"/>
              <a:chExt cx="51840" cy="38520"/>
            </a:xfrm>
          </p:grpSpPr>
          <p:sp>
            <p:nvSpPr>
              <p:cNvPr id="1342" name="CustomShape 405"/>
              <p:cNvSpPr/>
              <p:nvPr/>
            </p:nvSpPr>
            <p:spPr>
              <a:xfrm>
                <a:off x="6103800" y="883800"/>
                <a:ext cx="51840" cy="3852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343" name="CustomShape 406"/>
              <p:cNvSpPr/>
              <p:nvPr/>
            </p:nvSpPr>
            <p:spPr>
              <a:xfrm>
                <a:off x="6125040" y="895680"/>
                <a:ext cx="17640" cy="1548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a:noFill/>
              </a:ln>
            </p:spPr>
            <p:style>
              <a:lnRef idx="0"/>
              <a:fillRef idx="0"/>
              <a:effectRef idx="0"/>
              <a:fontRef idx="minor"/>
            </p:style>
          </p:sp>
        </p:grpSp>
        <p:grpSp>
          <p:nvGrpSpPr>
            <p:cNvPr id="1344" name="Group 407"/>
            <p:cNvGrpSpPr/>
            <p:nvPr/>
          </p:nvGrpSpPr>
          <p:grpSpPr>
            <a:xfrm>
              <a:off x="6051960" y="1021680"/>
              <a:ext cx="51840" cy="38520"/>
              <a:chOff x="6051960" y="1021680"/>
              <a:chExt cx="51840" cy="38520"/>
            </a:xfrm>
          </p:grpSpPr>
          <p:sp>
            <p:nvSpPr>
              <p:cNvPr id="1345" name="CustomShape 408"/>
              <p:cNvSpPr/>
              <p:nvPr/>
            </p:nvSpPr>
            <p:spPr>
              <a:xfrm>
                <a:off x="6051960" y="1021680"/>
                <a:ext cx="51840" cy="3852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346" name="CustomShape 409"/>
              <p:cNvSpPr/>
              <p:nvPr/>
            </p:nvSpPr>
            <p:spPr>
              <a:xfrm>
                <a:off x="6069600" y="1033200"/>
                <a:ext cx="20520" cy="1548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fillRef idx="0"/>
              <a:effectRef idx="0"/>
              <a:fontRef idx="minor"/>
            </p:style>
          </p:sp>
        </p:grpSp>
        <p:grpSp>
          <p:nvGrpSpPr>
            <p:cNvPr id="1347" name="Group 410"/>
            <p:cNvGrpSpPr/>
            <p:nvPr/>
          </p:nvGrpSpPr>
          <p:grpSpPr>
            <a:xfrm>
              <a:off x="5543640" y="819360"/>
              <a:ext cx="51840" cy="38520"/>
              <a:chOff x="5543640" y="819360"/>
              <a:chExt cx="51840" cy="38520"/>
            </a:xfrm>
          </p:grpSpPr>
          <p:sp>
            <p:nvSpPr>
              <p:cNvPr id="1348" name="CustomShape 411"/>
              <p:cNvSpPr/>
              <p:nvPr/>
            </p:nvSpPr>
            <p:spPr>
              <a:xfrm>
                <a:off x="5543640" y="819360"/>
                <a:ext cx="51840" cy="385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349" name="CustomShape 412"/>
              <p:cNvSpPr/>
              <p:nvPr/>
            </p:nvSpPr>
            <p:spPr>
              <a:xfrm>
                <a:off x="5561640" y="830880"/>
                <a:ext cx="20520" cy="1548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a:noFill/>
              </a:ln>
            </p:spPr>
            <p:style>
              <a:lnRef idx="0"/>
              <a:fillRef idx="0"/>
              <a:effectRef idx="0"/>
              <a:fontRef idx="minor"/>
            </p:style>
          </p:sp>
        </p:grpSp>
        <p:grpSp>
          <p:nvGrpSpPr>
            <p:cNvPr id="1350" name="Group 413"/>
            <p:cNvGrpSpPr/>
            <p:nvPr/>
          </p:nvGrpSpPr>
          <p:grpSpPr>
            <a:xfrm>
              <a:off x="5361840" y="767880"/>
              <a:ext cx="51840" cy="38520"/>
              <a:chOff x="5361840" y="767880"/>
              <a:chExt cx="51840" cy="38520"/>
            </a:xfrm>
          </p:grpSpPr>
          <p:sp>
            <p:nvSpPr>
              <p:cNvPr id="1351" name="CustomShape 414"/>
              <p:cNvSpPr/>
              <p:nvPr/>
            </p:nvSpPr>
            <p:spPr>
              <a:xfrm>
                <a:off x="5361840" y="767880"/>
                <a:ext cx="51840" cy="3852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352" name="CustomShape 415"/>
              <p:cNvSpPr/>
              <p:nvPr/>
            </p:nvSpPr>
            <p:spPr>
              <a:xfrm>
                <a:off x="5382720" y="779760"/>
                <a:ext cx="17640" cy="1548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353" name="Group 416"/>
            <p:cNvGrpSpPr/>
            <p:nvPr/>
          </p:nvGrpSpPr>
          <p:grpSpPr>
            <a:xfrm>
              <a:off x="5806080" y="827280"/>
              <a:ext cx="51840" cy="38520"/>
              <a:chOff x="5806080" y="827280"/>
              <a:chExt cx="51840" cy="38520"/>
            </a:xfrm>
          </p:grpSpPr>
          <p:sp>
            <p:nvSpPr>
              <p:cNvPr id="1354" name="CustomShape 417"/>
              <p:cNvSpPr/>
              <p:nvPr/>
            </p:nvSpPr>
            <p:spPr>
              <a:xfrm>
                <a:off x="5806080" y="827280"/>
                <a:ext cx="51840" cy="3852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a:noFill/>
              </a:ln>
            </p:spPr>
            <p:style>
              <a:lnRef idx="0"/>
              <a:fillRef idx="0"/>
              <a:effectRef idx="0"/>
              <a:fontRef idx="minor"/>
            </p:style>
          </p:sp>
          <p:sp>
            <p:nvSpPr>
              <p:cNvPr id="1355" name="CustomShape 418"/>
              <p:cNvSpPr/>
              <p:nvPr/>
            </p:nvSpPr>
            <p:spPr>
              <a:xfrm>
                <a:off x="5824080" y="838800"/>
                <a:ext cx="20520" cy="1548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a:noFill/>
              </a:ln>
            </p:spPr>
            <p:style>
              <a:lnRef idx="0"/>
              <a:fillRef idx="0"/>
              <a:effectRef idx="0"/>
              <a:fontRef idx="minor"/>
            </p:style>
          </p:sp>
        </p:grpSp>
        <p:grpSp>
          <p:nvGrpSpPr>
            <p:cNvPr id="1356" name="Group 419"/>
            <p:cNvGrpSpPr/>
            <p:nvPr/>
          </p:nvGrpSpPr>
          <p:grpSpPr>
            <a:xfrm>
              <a:off x="4823280" y="891720"/>
              <a:ext cx="51840" cy="38520"/>
              <a:chOff x="4823280" y="891720"/>
              <a:chExt cx="51840" cy="38520"/>
            </a:xfrm>
          </p:grpSpPr>
          <p:sp>
            <p:nvSpPr>
              <p:cNvPr id="1357" name="CustomShape 420"/>
              <p:cNvSpPr/>
              <p:nvPr/>
            </p:nvSpPr>
            <p:spPr>
              <a:xfrm>
                <a:off x="4823280" y="891720"/>
                <a:ext cx="51840" cy="385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a:noFill/>
              </a:ln>
            </p:spPr>
            <p:style>
              <a:lnRef idx="0"/>
              <a:fillRef idx="0"/>
              <a:effectRef idx="0"/>
              <a:fontRef idx="minor"/>
            </p:style>
          </p:sp>
          <p:sp>
            <p:nvSpPr>
              <p:cNvPr id="1358" name="CustomShape 421"/>
              <p:cNvSpPr/>
              <p:nvPr/>
            </p:nvSpPr>
            <p:spPr>
              <a:xfrm>
                <a:off x="4844160" y="903240"/>
                <a:ext cx="17640" cy="1548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a:noFill/>
              </a:ln>
            </p:spPr>
            <p:style>
              <a:lnRef idx="0"/>
              <a:fillRef idx="0"/>
              <a:effectRef idx="0"/>
              <a:fontRef idx="minor"/>
            </p:style>
          </p:sp>
        </p:grpSp>
        <p:grpSp>
          <p:nvGrpSpPr>
            <p:cNvPr id="1359" name="Group 422"/>
            <p:cNvGrpSpPr/>
            <p:nvPr/>
          </p:nvGrpSpPr>
          <p:grpSpPr>
            <a:xfrm>
              <a:off x="5270040" y="1486440"/>
              <a:ext cx="51840" cy="38520"/>
              <a:chOff x="5270040" y="1486440"/>
              <a:chExt cx="51840" cy="38520"/>
            </a:xfrm>
          </p:grpSpPr>
          <p:sp>
            <p:nvSpPr>
              <p:cNvPr id="1360" name="CustomShape 423"/>
              <p:cNvSpPr/>
              <p:nvPr/>
            </p:nvSpPr>
            <p:spPr>
              <a:xfrm>
                <a:off x="5270040" y="1486440"/>
                <a:ext cx="51840" cy="3852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fillRef idx="0"/>
              <a:effectRef idx="0"/>
              <a:fontRef idx="minor"/>
            </p:style>
          </p:sp>
          <p:sp>
            <p:nvSpPr>
              <p:cNvPr id="1361" name="CustomShape 424"/>
              <p:cNvSpPr/>
              <p:nvPr/>
            </p:nvSpPr>
            <p:spPr>
              <a:xfrm>
                <a:off x="5290920" y="1498320"/>
                <a:ext cx="17640" cy="1548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a:noFill/>
              </a:ln>
            </p:spPr>
            <p:style>
              <a:lnRef idx="0"/>
              <a:fillRef idx="0"/>
              <a:effectRef idx="0"/>
              <a:fontRef idx="minor"/>
            </p:style>
          </p:sp>
        </p:grpSp>
        <p:grpSp>
          <p:nvGrpSpPr>
            <p:cNvPr id="1362" name="Group 425"/>
            <p:cNvGrpSpPr/>
            <p:nvPr/>
          </p:nvGrpSpPr>
          <p:grpSpPr>
            <a:xfrm>
              <a:off x="5242320" y="1133640"/>
              <a:ext cx="51840" cy="38520"/>
              <a:chOff x="5242320" y="1133640"/>
              <a:chExt cx="51840" cy="38520"/>
            </a:xfrm>
          </p:grpSpPr>
          <p:sp>
            <p:nvSpPr>
              <p:cNvPr id="1363" name="CustomShape 426"/>
              <p:cNvSpPr/>
              <p:nvPr/>
            </p:nvSpPr>
            <p:spPr>
              <a:xfrm>
                <a:off x="5242320" y="1133640"/>
                <a:ext cx="51840" cy="3852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a:noFill/>
              </a:ln>
            </p:spPr>
            <p:style>
              <a:lnRef idx="0"/>
              <a:fillRef idx="0"/>
              <a:effectRef idx="0"/>
              <a:fontRef idx="minor"/>
            </p:style>
          </p:sp>
          <p:sp>
            <p:nvSpPr>
              <p:cNvPr id="1364" name="CustomShape 427"/>
              <p:cNvSpPr/>
              <p:nvPr/>
            </p:nvSpPr>
            <p:spPr>
              <a:xfrm>
                <a:off x="5263200" y="1145160"/>
                <a:ext cx="17640" cy="1548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365" name="Group 428"/>
            <p:cNvGrpSpPr/>
            <p:nvPr/>
          </p:nvGrpSpPr>
          <p:grpSpPr>
            <a:xfrm>
              <a:off x="5479560" y="1290240"/>
              <a:ext cx="51840" cy="38520"/>
              <a:chOff x="5479560" y="1290240"/>
              <a:chExt cx="51840" cy="38520"/>
            </a:xfrm>
          </p:grpSpPr>
          <p:sp>
            <p:nvSpPr>
              <p:cNvPr id="1366" name="CustomShape 429"/>
              <p:cNvSpPr/>
              <p:nvPr/>
            </p:nvSpPr>
            <p:spPr>
              <a:xfrm>
                <a:off x="5479560" y="1290240"/>
                <a:ext cx="51840" cy="3852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a:noFill/>
              </a:ln>
            </p:spPr>
            <p:style>
              <a:lnRef idx="0"/>
              <a:fillRef idx="0"/>
              <a:effectRef idx="0"/>
              <a:fontRef idx="minor"/>
            </p:style>
          </p:sp>
          <p:sp>
            <p:nvSpPr>
              <p:cNvPr id="1367" name="CustomShape 430"/>
              <p:cNvSpPr/>
              <p:nvPr/>
            </p:nvSpPr>
            <p:spPr>
              <a:xfrm>
                <a:off x="5497560" y="1302120"/>
                <a:ext cx="20520" cy="1548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a:noFill/>
              </a:ln>
            </p:spPr>
            <p:style>
              <a:lnRef idx="0"/>
              <a:fillRef idx="0"/>
              <a:effectRef idx="0"/>
              <a:fontRef idx="minor"/>
            </p:style>
          </p:sp>
        </p:grpSp>
        <p:grpSp>
          <p:nvGrpSpPr>
            <p:cNvPr id="1368" name="Group 431"/>
            <p:cNvGrpSpPr/>
            <p:nvPr/>
          </p:nvGrpSpPr>
          <p:grpSpPr>
            <a:xfrm>
              <a:off x="5092200" y="1220040"/>
              <a:ext cx="74160" cy="55440"/>
              <a:chOff x="5092200" y="1220040"/>
              <a:chExt cx="74160" cy="55440"/>
            </a:xfrm>
          </p:grpSpPr>
          <p:sp>
            <p:nvSpPr>
              <p:cNvPr id="1369" name="CustomShape 432"/>
              <p:cNvSpPr/>
              <p:nvPr/>
            </p:nvSpPr>
            <p:spPr>
              <a:xfrm>
                <a:off x="5092200" y="1220040"/>
                <a:ext cx="74160" cy="5544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a:noFill/>
              </a:ln>
            </p:spPr>
            <p:style>
              <a:lnRef idx="0"/>
              <a:fillRef idx="0"/>
              <a:effectRef idx="0"/>
              <a:fontRef idx="minor"/>
            </p:style>
          </p:sp>
          <p:sp>
            <p:nvSpPr>
              <p:cNvPr id="1370" name="CustomShape 433"/>
              <p:cNvSpPr/>
              <p:nvPr/>
            </p:nvSpPr>
            <p:spPr>
              <a:xfrm>
                <a:off x="5115960" y="1231560"/>
                <a:ext cx="36720" cy="3204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a:noFill/>
              </a:ln>
            </p:spPr>
            <p:style>
              <a:lnRef idx="0"/>
              <a:fillRef idx="0"/>
              <a:effectRef idx="0"/>
              <a:fontRef idx="minor"/>
            </p:style>
          </p:sp>
        </p:grpSp>
        <p:grpSp>
          <p:nvGrpSpPr>
            <p:cNvPr id="1371" name="Group 434"/>
            <p:cNvGrpSpPr/>
            <p:nvPr/>
          </p:nvGrpSpPr>
          <p:grpSpPr>
            <a:xfrm>
              <a:off x="5049000" y="1013760"/>
              <a:ext cx="51840" cy="38520"/>
              <a:chOff x="5049000" y="1013760"/>
              <a:chExt cx="51840" cy="38520"/>
            </a:xfrm>
          </p:grpSpPr>
          <p:sp>
            <p:nvSpPr>
              <p:cNvPr id="1372" name="CustomShape 435"/>
              <p:cNvSpPr/>
              <p:nvPr/>
            </p:nvSpPr>
            <p:spPr>
              <a:xfrm>
                <a:off x="5049000" y="1013760"/>
                <a:ext cx="51840" cy="3852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a:noFill/>
              </a:ln>
            </p:spPr>
            <p:style>
              <a:lnRef idx="0"/>
              <a:fillRef idx="0"/>
              <a:effectRef idx="0"/>
              <a:fontRef idx="minor"/>
            </p:style>
          </p:sp>
          <p:sp>
            <p:nvSpPr>
              <p:cNvPr id="1373" name="CustomShape 436"/>
              <p:cNvSpPr/>
              <p:nvPr/>
            </p:nvSpPr>
            <p:spPr>
              <a:xfrm>
                <a:off x="5067000" y="1025280"/>
                <a:ext cx="20520" cy="1548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a:noFill/>
              </a:ln>
            </p:spPr>
            <p:style>
              <a:lnRef idx="0"/>
              <a:fillRef idx="0"/>
              <a:effectRef idx="0"/>
              <a:fontRef idx="minor"/>
            </p:style>
          </p:sp>
        </p:grpSp>
        <p:grpSp>
          <p:nvGrpSpPr>
            <p:cNvPr id="1374" name="Group 437"/>
            <p:cNvGrpSpPr/>
            <p:nvPr/>
          </p:nvGrpSpPr>
          <p:grpSpPr>
            <a:xfrm>
              <a:off x="5627520" y="984960"/>
              <a:ext cx="51840" cy="38520"/>
              <a:chOff x="5627520" y="984960"/>
              <a:chExt cx="51840" cy="38520"/>
            </a:xfrm>
          </p:grpSpPr>
          <p:sp>
            <p:nvSpPr>
              <p:cNvPr id="1375" name="CustomShape 438"/>
              <p:cNvSpPr/>
              <p:nvPr/>
            </p:nvSpPr>
            <p:spPr>
              <a:xfrm>
                <a:off x="5627520" y="984960"/>
                <a:ext cx="51840" cy="3852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a:noFill/>
              </a:ln>
            </p:spPr>
            <p:style>
              <a:lnRef idx="0"/>
              <a:fillRef idx="0"/>
              <a:effectRef idx="0"/>
              <a:fontRef idx="minor"/>
            </p:style>
          </p:sp>
          <p:sp>
            <p:nvSpPr>
              <p:cNvPr id="1376" name="CustomShape 439"/>
              <p:cNvSpPr/>
              <p:nvPr/>
            </p:nvSpPr>
            <p:spPr>
              <a:xfrm>
                <a:off x="5645520" y="996840"/>
                <a:ext cx="20520" cy="1548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a:noFill/>
              </a:ln>
            </p:spPr>
            <p:style>
              <a:lnRef idx="0"/>
              <a:fillRef idx="0"/>
              <a:effectRef idx="0"/>
              <a:fontRef idx="minor"/>
            </p:style>
          </p:sp>
        </p:grpSp>
        <p:grpSp>
          <p:nvGrpSpPr>
            <p:cNvPr id="1377" name="Group 440"/>
            <p:cNvGrpSpPr/>
            <p:nvPr/>
          </p:nvGrpSpPr>
          <p:grpSpPr>
            <a:xfrm>
              <a:off x="4659480" y="1144800"/>
              <a:ext cx="63360" cy="47160"/>
              <a:chOff x="4659480" y="1144800"/>
              <a:chExt cx="63360" cy="47160"/>
            </a:xfrm>
          </p:grpSpPr>
          <p:sp>
            <p:nvSpPr>
              <p:cNvPr id="1378" name="CustomShape 441"/>
              <p:cNvSpPr/>
              <p:nvPr/>
            </p:nvSpPr>
            <p:spPr>
              <a:xfrm>
                <a:off x="4659480" y="1144800"/>
                <a:ext cx="63360" cy="4716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a:noFill/>
              </a:ln>
            </p:spPr>
            <p:style>
              <a:lnRef idx="0"/>
              <a:fillRef idx="0"/>
              <a:effectRef idx="0"/>
              <a:fontRef idx="minor"/>
            </p:style>
          </p:sp>
          <p:sp>
            <p:nvSpPr>
              <p:cNvPr id="1379" name="CustomShape 442"/>
              <p:cNvSpPr/>
              <p:nvPr/>
            </p:nvSpPr>
            <p:spPr>
              <a:xfrm>
                <a:off x="4677480" y="1156680"/>
                <a:ext cx="32400" cy="2412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a:noFill/>
              </a:ln>
            </p:spPr>
            <p:style>
              <a:lnRef idx="0"/>
              <a:fillRef idx="0"/>
              <a:effectRef idx="0"/>
              <a:fontRef idx="minor"/>
            </p:style>
          </p:sp>
        </p:grpSp>
        <p:grpSp>
          <p:nvGrpSpPr>
            <p:cNvPr id="1380" name="Group 443"/>
            <p:cNvGrpSpPr/>
            <p:nvPr/>
          </p:nvGrpSpPr>
          <p:grpSpPr>
            <a:xfrm>
              <a:off x="4556880" y="1125720"/>
              <a:ext cx="51840" cy="38520"/>
              <a:chOff x="4556880" y="1125720"/>
              <a:chExt cx="51840" cy="38520"/>
            </a:xfrm>
          </p:grpSpPr>
          <p:sp>
            <p:nvSpPr>
              <p:cNvPr id="1381" name="CustomShape 444"/>
              <p:cNvSpPr/>
              <p:nvPr/>
            </p:nvSpPr>
            <p:spPr>
              <a:xfrm>
                <a:off x="4556880" y="1125720"/>
                <a:ext cx="51840" cy="3852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fillRef idx="0"/>
              <a:effectRef idx="0"/>
              <a:fontRef idx="minor"/>
            </p:style>
          </p:sp>
          <p:sp>
            <p:nvSpPr>
              <p:cNvPr id="1382" name="CustomShape 445"/>
              <p:cNvSpPr/>
              <p:nvPr/>
            </p:nvSpPr>
            <p:spPr>
              <a:xfrm>
                <a:off x="4577760" y="1137240"/>
                <a:ext cx="17640" cy="1548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a:noFill/>
              </a:ln>
            </p:spPr>
            <p:style>
              <a:lnRef idx="0"/>
              <a:fillRef idx="0"/>
              <a:effectRef idx="0"/>
              <a:fontRef idx="minor"/>
            </p:style>
          </p:sp>
        </p:grpSp>
        <p:grpSp>
          <p:nvGrpSpPr>
            <p:cNvPr id="1383" name="Group 446"/>
            <p:cNvGrpSpPr/>
            <p:nvPr/>
          </p:nvGrpSpPr>
          <p:grpSpPr>
            <a:xfrm>
              <a:off x="4675320" y="891720"/>
              <a:ext cx="51840" cy="38520"/>
              <a:chOff x="4675320" y="891720"/>
              <a:chExt cx="51840" cy="38520"/>
            </a:xfrm>
          </p:grpSpPr>
          <p:sp>
            <p:nvSpPr>
              <p:cNvPr id="1384" name="CustomShape 447"/>
              <p:cNvSpPr/>
              <p:nvPr/>
            </p:nvSpPr>
            <p:spPr>
              <a:xfrm>
                <a:off x="4675320" y="891720"/>
                <a:ext cx="51840" cy="3852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a:noFill/>
              </a:ln>
            </p:spPr>
            <p:style>
              <a:lnRef idx="0"/>
              <a:fillRef idx="0"/>
              <a:effectRef idx="0"/>
              <a:fontRef idx="minor"/>
            </p:style>
          </p:sp>
          <p:sp>
            <p:nvSpPr>
              <p:cNvPr id="1385" name="CustomShape 448"/>
              <p:cNvSpPr/>
              <p:nvPr/>
            </p:nvSpPr>
            <p:spPr>
              <a:xfrm>
                <a:off x="4692960" y="903600"/>
                <a:ext cx="20520" cy="1512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a:noFill/>
              </a:ln>
            </p:spPr>
            <p:style>
              <a:lnRef idx="0"/>
              <a:fillRef idx="0"/>
              <a:effectRef idx="0"/>
              <a:fontRef idx="minor"/>
            </p:style>
          </p:sp>
        </p:grpSp>
        <p:grpSp>
          <p:nvGrpSpPr>
            <p:cNvPr id="1386" name="Group 449"/>
            <p:cNvGrpSpPr/>
            <p:nvPr/>
          </p:nvGrpSpPr>
          <p:grpSpPr>
            <a:xfrm>
              <a:off x="4565520" y="1029240"/>
              <a:ext cx="51840" cy="38520"/>
              <a:chOff x="4565520" y="1029240"/>
              <a:chExt cx="51840" cy="38520"/>
            </a:xfrm>
          </p:grpSpPr>
          <p:sp>
            <p:nvSpPr>
              <p:cNvPr id="1387" name="CustomShape 450"/>
              <p:cNvSpPr/>
              <p:nvPr/>
            </p:nvSpPr>
            <p:spPr>
              <a:xfrm>
                <a:off x="4565520" y="1029240"/>
                <a:ext cx="51840" cy="3852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a:noFill/>
              </a:ln>
            </p:spPr>
            <p:style>
              <a:lnRef idx="0"/>
              <a:fillRef idx="0"/>
              <a:effectRef idx="0"/>
              <a:fontRef idx="minor"/>
            </p:style>
          </p:sp>
          <p:sp>
            <p:nvSpPr>
              <p:cNvPr id="1388" name="CustomShape 451"/>
              <p:cNvSpPr/>
              <p:nvPr/>
            </p:nvSpPr>
            <p:spPr>
              <a:xfrm>
                <a:off x="4586400" y="1041120"/>
                <a:ext cx="17640" cy="1548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389" name="Group 452"/>
            <p:cNvGrpSpPr/>
            <p:nvPr/>
          </p:nvGrpSpPr>
          <p:grpSpPr>
            <a:xfrm>
              <a:off x="4890600" y="1076760"/>
              <a:ext cx="72720" cy="54000"/>
              <a:chOff x="4890600" y="1076760"/>
              <a:chExt cx="72720" cy="54000"/>
            </a:xfrm>
          </p:grpSpPr>
          <p:sp>
            <p:nvSpPr>
              <p:cNvPr id="1390" name="CustomShape 453"/>
              <p:cNvSpPr/>
              <p:nvPr/>
            </p:nvSpPr>
            <p:spPr>
              <a:xfrm>
                <a:off x="4890600" y="1076760"/>
                <a:ext cx="72720" cy="5400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a:noFill/>
              </a:ln>
            </p:spPr>
            <p:style>
              <a:lnRef idx="0"/>
              <a:fillRef idx="0"/>
              <a:effectRef idx="0"/>
              <a:fontRef idx="minor"/>
            </p:style>
          </p:sp>
          <p:sp>
            <p:nvSpPr>
              <p:cNvPr id="1391" name="CustomShape 454"/>
              <p:cNvSpPr/>
              <p:nvPr/>
            </p:nvSpPr>
            <p:spPr>
              <a:xfrm>
                <a:off x="4908600" y="1088280"/>
                <a:ext cx="41400" cy="3096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a:noFill/>
              </a:ln>
            </p:spPr>
            <p:style>
              <a:lnRef idx="0"/>
              <a:fillRef idx="0"/>
              <a:effectRef idx="0"/>
              <a:fontRef idx="minor"/>
            </p:style>
          </p:sp>
        </p:grpSp>
        <p:grpSp>
          <p:nvGrpSpPr>
            <p:cNvPr id="1392" name="Group 455"/>
            <p:cNvGrpSpPr/>
            <p:nvPr/>
          </p:nvGrpSpPr>
          <p:grpSpPr>
            <a:xfrm>
              <a:off x="4784400" y="1329120"/>
              <a:ext cx="43200" cy="32040"/>
              <a:chOff x="4784400" y="1329120"/>
              <a:chExt cx="43200" cy="32040"/>
            </a:xfrm>
          </p:grpSpPr>
          <p:sp>
            <p:nvSpPr>
              <p:cNvPr id="1393" name="CustomShape 456"/>
              <p:cNvSpPr/>
              <p:nvPr/>
            </p:nvSpPr>
            <p:spPr>
              <a:xfrm>
                <a:off x="4784400" y="1329120"/>
                <a:ext cx="43200" cy="3204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a:noFill/>
              </a:ln>
            </p:spPr>
            <p:style>
              <a:lnRef idx="0"/>
              <a:fillRef idx="0"/>
              <a:effectRef idx="0"/>
              <a:fontRef idx="minor"/>
            </p:style>
          </p:sp>
          <p:sp>
            <p:nvSpPr>
              <p:cNvPr id="1394" name="CustomShape 457"/>
              <p:cNvSpPr/>
              <p:nvPr/>
            </p:nvSpPr>
            <p:spPr>
              <a:xfrm>
                <a:off x="4802040" y="1341000"/>
                <a:ext cx="11880" cy="900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a:noFill/>
              </a:ln>
            </p:spPr>
            <p:style>
              <a:lnRef idx="0"/>
              <a:fillRef idx="0"/>
              <a:effectRef idx="0"/>
              <a:fontRef idx="minor"/>
            </p:style>
          </p:sp>
        </p:grpSp>
        <p:grpSp>
          <p:nvGrpSpPr>
            <p:cNvPr id="1395" name="Group 458"/>
            <p:cNvGrpSpPr/>
            <p:nvPr/>
          </p:nvGrpSpPr>
          <p:grpSpPr>
            <a:xfrm>
              <a:off x="4894200" y="1373760"/>
              <a:ext cx="55080" cy="41040"/>
              <a:chOff x="4894200" y="1373760"/>
              <a:chExt cx="55080" cy="41040"/>
            </a:xfrm>
          </p:grpSpPr>
          <p:sp>
            <p:nvSpPr>
              <p:cNvPr id="1396" name="CustomShape 459"/>
              <p:cNvSpPr/>
              <p:nvPr/>
            </p:nvSpPr>
            <p:spPr>
              <a:xfrm>
                <a:off x="4894200" y="1373760"/>
                <a:ext cx="55080" cy="4104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a:noFill/>
              </a:ln>
            </p:spPr>
            <p:style>
              <a:lnRef idx="0"/>
              <a:fillRef idx="0"/>
              <a:effectRef idx="0"/>
              <a:fontRef idx="minor"/>
            </p:style>
          </p:sp>
          <p:sp>
            <p:nvSpPr>
              <p:cNvPr id="1397" name="CustomShape 460"/>
              <p:cNvSpPr/>
              <p:nvPr/>
            </p:nvSpPr>
            <p:spPr>
              <a:xfrm>
                <a:off x="4911840" y="1385280"/>
                <a:ext cx="24120" cy="1800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a:noFill/>
              </a:ln>
            </p:spPr>
            <p:style>
              <a:lnRef idx="0"/>
              <a:fillRef idx="0"/>
              <a:effectRef idx="0"/>
              <a:fontRef idx="minor"/>
            </p:style>
          </p:sp>
        </p:grpSp>
        <p:grpSp>
          <p:nvGrpSpPr>
            <p:cNvPr id="1398" name="Group 461"/>
            <p:cNvGrpSpPr/>
            <p:nvPr/>
          </p:nvGrpSpPr>
          <p:grpSpPr>
            <a:xfrm>
              <a:off x="4851360" y="1432800"/>
              <a:ext cx="43200" cy="32040"/>
              <a:chOff x="4851360" y="1432800"/>
              <a:chExt cx="43200" cy="32040"/>
            </a:xfrm>
          </p:grpSpPr>
          <p:sp>
            <p:nvSpPr>
              <p:cNvPr id="1399" name="CustomShape 462"/>
              <p:cNvSpPr/>
              <p:nvPr/>
            </p:nvSpPr>
            <p:spPr>
              <a:xfrm>
                <a:off x="4851360" y="1432800"/>
                <a:ext cx="43200" cy="3204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a:noFill/>
              </a:ln>
            </p:spPr>
            <p:style>
              <a:lnRef idx="0"/>
              <a:fillRef idx="0"/>
              <a:effectRef idx="0"/>
              <a:fontRef idx="minor"/>
            </p:style>
          </p:sp>
          <p:sp>
            <p:nvSpPr>
              <p:cNvPr id="1400" name="CustomShape 463"/>
              <p:cNvSpPr/>
              <p:nvPr/>
            </p:nvSpPr>
            <p:spPr>
              <a:xfrm>
                <a:off x="4869000" y="1444680"/>
                <a:ext cx="11880" cy="864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a:noFill/>
              </a:ln>
            </p:spPr>
            <p:style>
              <a:lnRef idx="0"/>
              <a:fillRef idx="0"/>
              <a:effectRef idx="0"/>
              <a:fontRef idx="minor"/>
            </p:style>
          </p:sp>
        </p:grpSp>
        <p:grpSp>
          <p:nvGrpSpPr>
            <p:cNvPr id="1401" name="Group 464"/>
            <p:cNvGrpSpPr/>
            <p:nvPr/>
          </p:nvGrpSpPr>
          <p:grpSpPr>
            <a:xfrm>
              <a:off x="4944960" y="1379160"/>
              <a:ext cx="52560" cy="39240"/>
              <a:chOff x="4944960" y="1379160"/>
              <a:chExt cx="52560" cy="39240"/>
            </a:xfrm>
          </p:grpSpPr>
          <p:sp>
            <p:nvSpPr>
              <p:cNvPr id="1402" name="CustomShape 465"/>
              <p:cNvSpPr/>
              <p:nvPr/>
            </p:nvSpPr>
            <p:spPr>
              <a:xfrm>
                <a:off x="4944960" y="1379160"/>
                <a:ext cx="52560" cy="3924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a:noFill/>
              </a:ln>
            </p:spPr>
            <p:style>
              <a:lnRef idx="0"/>
              <a:fillRef idx="0"/>
              <a:effectRef idx="0"/>
              <a:fontRef idx="minor"/>
            </p:style>
          </p:sp>
          <p:sp>
            <p:nvSpPr>
              <p:cNvPr id="1403" name="CustomShape 466"/>
              <p:cNvSpPr/>
              <p:nvPr/>
            </p:nvSpPr>
            <p:spPr>
              <a:xfrm>
                <a:off x="4962600" y="1391040"/>
                <a:ext cx="21240" cy="1584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a:noFill/>
              </a:ln>
            </p:spPr>
            <p:style>
              <a:lnRef idx="0"/>
              <a:fillRef idx="0"/>
              <a:effectRef idx="0"/>
              <a:fontRef idx="minor"/>
            </p:style>
          </p:sp>
        </p:grpSp>
        <p:grpSp>
          <p:nvGrpSpPr>
            <p:cNvPr id="1404" name="Group 467"/>
            <p:cNvGrpSpPr/>
            <p:nvPr/>
          </p:nvGrpSpPr>
          <p:grpSpPr>
            <a:xfrm>
              <a:off x="4969440" y="1436040"/>
              <a:ext cx="43200" cy="32040"/>
              <a:chOff x="4969440" y="1436040"/>
              <a:chExt cx="43200" cy="32040"/>
            </a:xfrm>
          </p:grpSpPr>
          <p:sp>
            <p:nvSpPr>
              <p:cNvPr id="1405" name="CustomShape 468"/>
              <p:cNvSpPr/>
              <p:nvPr/>
            </p:nvSpPr>
            <p:spPr>
              <a:xfrm>
                <a:off x="4969440" y="1436040"/>
                <a:ext cx="43200" cy="3204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a:noFill/>
              </a:ln>
            </p:spPr>
            <p:style>
              <a:lnRef idx="0"/>
              <a:fillRef idx="0"/>
              <a:effectRef idx="0"/>
              <a:fontRef idx="minor"/>
            </p:style>
          </p:sp>
          <p:sp>
            <p:nvSpPr>
              <p:cNvPr id="1406" name="CustomShape 469"/>
              <p:cNvSpPr/>
              <p:nvPr/>
            </p:nvSpPr>
            <p:spPr>
              <a:xfrm>
                <a:off x="4987440" y="1447560"/>
                <a:ext cx="11880" cy="864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fillRef idx="0"/>
              <a:effectRef idx="0"/>
              <a:fontRef idx="minor"/>
            </p:style>
          </p:sp>
        </p:grpSp>
        <p:grpSp>
          <p:nvGrpSpPr>
            <p:cNvPr id="1407" name="Group 470"/>
            <p:cNvGrpSpPr/>
            <p:nvPr/>
          </p:nvGrpSpPr>
          <p:grpSpPr>
            <a:xfrm>
              <a:off x="5015880" y="1424880"/>
              <a:ext cx="43200" cy="32040"/>
              <a:chOff x="5015880" y="1424880"/>
              <a:chExt cx="43200" cy="32040"/>
            </a:xfrm>
          </p:grpSpPr>
          <p:sp>
            <p:nvSpPr>
              <p:cNvPr id="1408" name="CustomShape 471"/>
              <p:cNvSpPr/>
              <p:nvPr/>
            </p:nvSpPr>
            <p:spPr>
              <a:xfrm>
                <a:off x="5015880" y="1424880"/>
                <a:ext cx="43200" cy="3204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a:noFill/>
              </a:ln>
            </p:spPr>
            <p:style>
              <a:lnRef idx="0"/>
              <a:fillRef idx="0"/>
              <a:effectRef idx="0"/>
              <a:fontRef idx="minor"/>
            </p:style>
          </p:sp>
          <p:sp>
            <p:nvSpPr>
              <p:cNvPr id="1409" name="CustomShape 472"/>
              <p:cNvSpPr/>
              <p:nvPr/>
            </p:nvSpPr>
            <p:spPr>
              <a:xfrm>
                <a:off x="5035680" y="1436760"/>
                <a:ext cx="10080" cy="86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410" name="Group 473"/>
            <p:cNvGrpSpPr/>
            <p:nvPr/>
          </p:nvGrpSpPr>
          <p:grpSpPr>
            <a:xfrm>
              <a:off x="5047560" y="1461240"/>
              <a:ext cx="43200" cy="32040"/>
              <a:chOff x="5047560" y="1461240"/>
              <a:chExt cx="43200" cy="32040"/>
            </a:xfrm>
          </p:grpSpPr>
          <p:sp>
            <p:nvSpPr>
              <p:cNvPr id="1411" name="CustomShape 474"/>
              <p:cNvSpPr/>
              <p:nvPr/>
            </p:nvSpPr>
            <p:spPr>
              <a:xfrm>
                <a:off x="5047560" y="1461240"/>
                <a:ext cx="43200" cy="3204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a:noFill/>
              </a:ln>
            </p:spPr>
            <p:style>
              <a:lnRef idx="0"/>
              <a:fillRef idx="0"/>
              <a:effectRef idx="0"/>
              <a:fontRef idx="minor"/>
            </p:style>
          </p:sp>
          <p:sp>
            <p:nvSpPr>
              <p:cNvPr id="1412" name="CustomShape 475"/>
              <p:cNvSpPr/>
              <p:nvPr/>
            </p:nvSpPr>
            <p:spPr>
              <a:xfrm>
                <a:off x="5065560" y="1473120"/>
                <a:ext cx="11880" cy="864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a:noFill/>
              </a:ln>
            </p:spPr>
            <p:style>
              <a:lnRef idx="0"/>
              <a:fillRef idx="0"/>
              <a:effectRef idx="0"/>
              <a:fontRef idx="minor"/>
            </p:style>
          </p:sp>
        </p:grpSp>
        <p:grpSp>
          <p:nvGrpSpPr>
            <p:cNvPr id="1413" name="Group 476"/>
            <p:cNvGrpSpPr/>
            <p:nvPr/>
          </p:nvGrpSpPr>
          <p:grpSpPr>
            <a:xfrm>
              <a:off x="4932720" y="1465920"/>
              <a:ext cx="43200" cy="32040"/>
              <a:chOff x="4932720" y="1465920"/>
              <a:chExt cx="43200" cy="32040"/>
            </a:xfrm>
          </p:grpSpPr>
          <p:sp>
            <p:nvSpPr>
              <p:cNvPr id="1414" name="CustomShape 477"/>
              <p:cNvSpPr/>
              <p:nvPr/>
            </p:nvSpPr>
            <p:spPr>
              <a:xfrm>
                <a:off x="4932720" y="1465920"/>
                <a:ext cx="43200" cy="3204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a:noFill/>
              </a:ln>
            </p:spPr>
            <p:style>
              <a:lnRef idx="0"/>
              <a:fillRef idx="0"/>
              <a:effectRef idx="0"/>
              <a:fontRef idx="minor"/>
            </p:style>
          </p:sp>
          <p:sp>
            <p:nvSpPr>
              <p:cNvPr id="1415" name="CustomShape 478"/>
              <p:cNvSpPr/>
              <p:nvPr/>
            </p:nvSpPr>
            <p:spPr>
              <a:xfrm>
                <a:off x="4950360" y="1477440"/>
                <a:ext cx="11880" cy="900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a:noFill/>
              </a:ln>
            </p:spPr>
            <p:style>
              <a:lnRef idx="0"/>
              <a:fillRef idx="0"/>
              <a:effectRef idx="0"/>
              <a:fontRef idx="minor"/>
            </p:style>
          </p:sp>
        </p:grpSp>
        <p:grpSp>
          <p:nvGrpSpPr>
            <p:cNvPr id="1416" name="Group 479"/>
            <p:cNvGrpSpPr/>
            <p:nvPr/>
          </p:nvGrpSpPr>
          <p:grpSpPr>
            <a:xfrm>
              <a:off x="4948200" y="1521000"/>
              <a:ext cx="43200" cy="32040"/>
              <a:chOff x="4948200" y="1521000"/>
              <a:chExt cx="43200" cy="32040"/>
            </a:xfrm>
          </p:grpSpPr>
          <p:sp>
            <p:nvSpPr>
              <p:cNvPr id="1417" name="CustomShape 480"/>
              <p:cNvSpPr/>
              <p:nvPr/>
            </p:nvSpPr>
            <p:spPr>
              <a:xfrm>
                <a:off x="4948200" y="1521000"/>
                <a:ext cx="43200" cy="3204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a:noFill/>
              </a:ln>
            </p:spPr>
            <p:style>
              <a:lnRef idx="0"/>
              <a:fillRef idx="0"/>
              <a:effectRef idx="0"/>
              <a:fontRef idx="minor"/>
            </p:style>
          </p:sp>
          <p:sp>
            <p:nvSpPr>
              <p:cNvPr id="1418" name="CustomShape 481"/>
              <p:cNvSpPr/>
              <p:nvPr/>
            </p:nvSpPr>
            <p:spPr>
              <a:xfrm>
                <a:off x="4966200" y="1532520"/>
                <a:ext cx="11880" cy="900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a:noFill/>
              </a:ln>
            </p:spPr>
            <p:style>
              <a:lnRef idx="0"/>
              <a:fillRef idx="0"/>
              <a:effectRef idx="0"/>
              <a:fontRef idx="minor"/>
            </p:style>
          </p:sp>
        </p:grpSp>
        <p:grpSp>
          <p:nvGrpSpPr>
            <p:cNvPr id="1419" name="Group 482"/>
            <p:cNvGrpSpPr/>
            <p:nvPr/>
          </p:nvGrpSpPr>
          <p:grpSpPr>
            <a:xfrm>
              <a:off x="4890960" y="1504800"/>
              <a:ext cx="43200" cy="32040"/>
              <a:chOff x="4890960" y="1504800"/>
              <a:chExt cx="43200" cy="32040"/>
            </a:xfrm>
          </p:grpSpPr>
          <p:sp>
            <p:nvSpPr>
              <p:cNvPr id="1420" name="CustomShape 483"/>
              <p:cNvSpPr/>
              <p:nvPr/>
            </p:nvSpPr>
            <p:spPr>
              <a:xfrm>
                <a:off x="4890960" y="1504800"/>
                <a:ext cx="43200" cy="3204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a:noFill/>
              </a:ln>
            </p:spPr>
            <p:style>
              <a:lnRef idx="0"/>
              <a:fillRef idx="0"/>
              <a:effectRef idx="0"/>
              <a:fontRef idx="minor"/>
            </p:style>
          </p:sp>
          <p:sp>
            <p:nvSpPr>
              <p:cNvPr id="1421" name="CustomShape 484"/>
              <p:cNvSpPr/>
              <p:nvPr/>
            </p:nvSpPr>
            <p:spPr>
              <a:xfrm>
                <a:off x="4910400" y="1516320"/>
                <a:ext cx="10080" cy="864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422" name="Group 485"/>
            <p:cNvGrpSpPr/>
            <p:nvPr/>
          </p:nvGrpSpPr>
          <p:grpSpPr>
            <a:xfrm>
              <a:off x="5146920" y="1324800"/>
              <a:ext cx="43200" cy="32040"/>
              <a:chOff x="5146920" y="1324800"/>
              <a:chExt cx="43200" cy="32040"/>
            </a:xfrm>
          </p:grpSpPr>
          <p:sp>
            <p:nvSpPr>
              <p:cNvPr id="1423" name="CustomShape 486"/>
              <p:cNvSpPr/>
              <p:nvPr/>
            </p:nvSpPr>
            <p:spPr>
              <a:xfrm>
                <a:off x="5146920" y="1324800"/>
                <a:ext cx="43200" cy="3204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424" name="CustomShape 487"/>
              <p:cNvSpPr/>
              <p:nvPr/>
            </p:nvSpPr>
            <p:spPr>
              <a:xfrm>
                <a:off x="5166360" y="1336320"/>
                <a:ext cx="10080" cy="864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a:noFill/>
              </a:ln>
            </p:spPr>
            <p:style>
              <a:lnRef idx="0"/>
              <a:fillRef idx="0"/>
              <a:effectRef idx="0"/>
              <a:fontRef idx="minor"/>
            </p:style>
          </p:sp>
        </p:grpSp>
        <p:grpSp>
          <p:nvGrpSpPr>
            <p:cNvPr id="1425" name="Group 488"/>
            <p:cNvGrpSpPr/>
            <p:nvPr/>
          </p:nvGrpSpPr>
          <p:grpSpPr>
            <a:xfrm>
              <a:off x="5162040" y="1456920"/>
              <a:ext cx="43200" cy="32040"/>
              <a:chOff x="5162040" y="1456920"/>
              <a:chExt cx="43200" cy="32040"/>
            </a:xfrm>
          </p:grpSpPr>
          <p:sp>
            <p:nvSpPr>
              <p:cNvPr id="1426" name="CustomShape 489"/>
              <p:cNvSpPr/>
              <p:nvPr/>
            </p:nvSpPr>
            <p:spPr>
              <a:xfrm>
                <a:off x="5162040" y="1456920"/>
                <a:ext cx="43200" cy="3204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a:noFill/>
              </a:ln>
            </p:spPr>
            <p:style>
              <a:lnRef idx="0"/>
              <a:fillRef idx="0"/>
              <a:effectRef idx="0"/>
              <a:fontRef idx="minor"/>
            </p:style>
          </p:sp>
          <p:sp>
            <p:nvSpPr>
              <p:cNvPr id="1427" name="CustomShape 490"/>
              <p:cNvSpPr/>
              <p:nvPr/>
            </p:nvSpPr>
            <p:spPr>
              <a:xfrm>
                <a:off x="5179680" y="1468440"/>
                <a:ext cx="11880" cy="900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a:noFill/>
              </a:ln>
            </p:spPr>
            <p:style>
              <a:lnRef idx="0"/>
              <a:fillRef idx="0"/>
              <a:effectRef idx="0"/>
              <a:fontRef idx="minor"/>
            </p:style>
          </p:sp>
        </p:grpSp>
        <p:grpSp>
          <p:nvGrpSpPr>
            <p:cNvPr id="1428" name="Group 491"/>
            <p:cNvGrpSpPr/>
            <p:nvPr/>
          </p:nvGrpSpPr>
          <p:grpSpPr>
            <a:xfrm>
              <a:off x="5162040" y="1490040"/>
              <a:ext cx="43200" cy="32040"/>
              <a:chOff x="5162040" y="1490040"/>
              <a:chExt cx="43200" cy="32040"/>
            </a:xfrm>
          </p:grpSpPr>
          <p:sp>
            <p:nvSpPr>
              <p:cNvPr id="1429" name="CustomShape 492"/>
              <p:cNvSpPr/>
              <p:nvPr/>
            </p:nvSpPr>
            <p:spPr>
              <a:xfrm>
                <a:off x="5162040" y="1490040"/>
                <a:ext cx="43200" cy="3204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a:noFill/>
              </a:ln>
            </p:spPr>
            <p:style>
              <a:lnRef idx="0"/>
              <a:fillRef idx="0"/>
              <a:effectRef idx="0"/>
              <a:fontRef idx="minor"/>
            </p:style>
          </p:sp>
          <p:sp>
            <p:nvSpPr>
              <p:cNvPr id="1430" name="CustomShape 493"/>
              <p:cNvSpPr/>
              <p:nvPr/>
            </p:nvSpPr>
            <p:spPr>
              <a:xfrm>
                <a:off x="5179680" y="1501560"/>
                <a:ext cx="11880" cy="864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fillRef idx="0"/>
              <a:effectRef idx="0"/>
              <a:fontRef idx="minor"/>
            </p:style>
          </p:sp>
        </p:grpSp>
        <p:grpSp>
          <p:nvGrpSpPr>
            <p:cNvPr id="1431" name="Group 494"/>
            <p:cNvGrpSpPr/>
            <p:nvPr/>
          </p:nvGrpSpPr>
          <p:grpSpPr>
            <a:xfrm>
              <a:off x="5215320" y="1594800"/>
              <a:ext cx="43200" cy="32040"/>
              <a:chOff x="5215320" y="1594800"/>
              <a:chExt cx="43200" cy="32040"/>
            </a:xfrm>
          </p:grpSpPr>
          <p:sp>
            <p:nvSpPr>
              <p:cNvPr id="1432" name="CustomShape 495"/>
              <p:cNvSpPr/>
              <p:nvPr/>
            </p:nvSpPr>
            <p:spPr>
              <a:xfrm>
                <a:off x="5215320" y="1594800"/>
                <a:ext cx="43200" cy="3204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433" name="CustomShape 496"/>
              <p:cNvSpPr/>
              <p:nvPr/>
            </p:nvSpPr>
            <p:spPr>
              <a:xfrm>
                <a:off x="5232960" y="1606320"/>
                <a:ext cx="11880" cy="900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434" name="Group 497"/>
            <p:cNvGrpSpPr/>
            <p:nvPr/>
          </p:nvGrpSpPr>
          <p:grpSpPr>
            <a:xfrm>
              <a:off x="5319000" y="1461240"/>
              <a:ext cx="43200" cy="32040"/>
              <a:chOff x="5319000" y="1461240"/>
              <a:chExt cx="43200" cy="32040"/>
            </a:xfrm>
          </p:grpSpPr>
          <p:sp>
            <p:nvSpPr>
              <p:cNvPr id="1435" name="CustomShape 498"/>
              <p:cNvSpPr/>
              <p:nvPr/>
            </p:nvSpPr>
            <p:spPr>
              <a:xfrm>
                <a:off x="5319000" y="1461240"/>
                <a:ext cx="43200" cy="3204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a:noFill/>
              </a:ln>
            </p:spPr>
            <p:style>
              <a:lnRef idx="0"/>
              <a:fillRef idx="0"/>
              <a:effectRef idx="0"/>
              <a:fontRef idx="minor"/>
            </p:style>
          </p:sp>
          <p:sp>
            <p:nvSpPr>
              <p:cNvPr id="1436" name="CustomShape 499"/>
              <p:cNvSpPr/>
              <p:nvPr/>
            </p:nvSpPr>
            <p:spPr>
              <a:xfrm>
                <a:off x="5337000" y="1473120"/>
                <a:ext cx="11880" cy="864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a:noFill/>
              </a:ln>
            </p:spPr>
            <p:style>
              <a:lnRef idx="0"/>
              <a:fillRef idx="0"/>
              <a:effectRef idx="0"/>
              <a:fontRef idx="minor"/>
            </p:style>
          </p:sp>
        </p:grpSp>
        <p:grpSp>
          <p:nvGrpSpPr>
            <p:cNvPr id="1437" name="Group 500"/>
            <p:cNvGrpSpPr/>
            <p:nvPr/>
          </p:nvGrpSpPr>
          <p:grpSpPr>
            <a:xfrm>
              <a:off x="5378400" y="1510560"/>
              <a:ext cx="43200" cy="32040"/>
              <a:chOff x="5378400" y="1510560"/>
              <a:chExt cx="43200" cy="32040"/>
            </a:xfrm>
          </p:grpSpPr>
          <p:sp>
            <p:nvSpPr>
              <p:cNvPr id="1438" name="CustomShape 501"/>
              <p:cNvSpPr/>
              <p:nvPr/>
            </p:nvSpPr>
            <p:spPr>
              <a:xfrm>
                <a:off x="5378400" y="1510560"/>
                <a:ext cx="43200" cy="3204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a:noFill/>
              </a:ln>
            </p:spPr>
            <p:style>
              <a:lnRef idx="0"/>
              <a:fillRef idx="0"/>
              <a:effectRef idx="0"/>
              <a:fontRef idx="minor"/>
            </p:style>
          </p:sp>
          <p:sp>
            <p:nvSpPr>
              <p:cNvPr id="1439" name="CustomShape 502"/>
              <p:cNvSpPr/>
              <p:nvPr/>
            </p:nvSpPr>
            <p:spPr>
              <a:xfrm>
                <a:off x="5396400" y="1522440"/>
                <a:ext cx="11880" cy="864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a:noFill/>
              </a:ln>
            </p:spPr>
            <p:style>
              <a:lnRef idx="0"/>
              <a:fillRef idx="0"/>
              <a:effectRef idx="0"/>
              <a:fontRef idx="minor"/>
            </p:style>
          </p:sp>
        </p:grpSp>
        <p:grpSp>
          <p:nvGrpSpPr>
            <p:cNvPr id="1440" name="Group 503"/>
            <p:cNvGrpSpPr/>
            <p:nvPr/>
          </p:nvGrpSpPr>
          <p:grpSpPr>
            <a:xfrm>
              <a:off x="5403240" y="1566720"/>
              <a:ext cx="43200" cy="32040"/>
              <a:chOff x="5403240" y="1566720"/>
              <a:chExt cx="43200" cy="32040"/>
            </a:xfrm>
          </p:grpSpPr>
          <p:sp>
            <p:nvSpPr>
              <p:cNvPr id="1441" name="CustomShape 504"/>
              <p:cNvSpPr/>
              <p:nvPr/>
            </p:nvSpPr>
            <p:spPr>
              <a:xfrm>
                <a:off x="5403240" y="1566720"/>
                <a:ext cx="43200" cy="3204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a:noFill/>
              </a:ln>
            </p:spPr>
            <p:style>
              <a:lnRef idx="0"/>
              <a:fillRef idx="0"/>
              <a:effectRef idx="0"/>
              <a:fontRef idx="minor"/>
            </p:style>
          </p:sp>
          <p:sp>
            <p:nvSpPr>
              <p:cNvPr id="1442" name="CustomShape 505"/>
              <p:cNvSpPr/>
              <p:nvPr/>
            </p:nvSpPr>
            <p:spPr>
              <a:xfrm>
                <a:off x="5422680" y="1578240"/>
                <a:ext cx="10080" cy="864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443" name="Group 506"/>
            <p:cNvGrpSpPr/>
            <p:nvPr/>
          </p:nvGrpSpPr>
          <p:grpSpPr>
            <a:xfrm>
              <a:off x="5469120" y="1566360"/>
              <a:ext cx="43200" cy="32040"/>
              <a:chOff x="5469120" y="1566360"/>
              <a:chExt cx="43200" cy="32040"/>
            </a:xfrm>
          </p:grpSpPr>
          <p:sp>
            <p:nvSpPr>
              <p:cNvPr id="1444" name="CustomShape 507"/>
              <p:cNvSpPr/>
              <p:nvPr/>
            </p:nvSpPr>
            <p:spPr>
              <a:xfrm>
                <a:off x="5469120" y="1566360"/>
                <a:ext cx="43200" cy="3204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a:noFill/>
              </a:ln>
            </p:spPr>
            <p:style>
              <a:lnRef idx="0"/>
              <a:fillRef idx="0"/>
              <a:effectRef idx="0"/>
              <a:fontRef idx="minor"/>
            </p:style>
          </p:sp>
          <p:sp>
            <p:nvSpPr>
              <p:cNvPr id="1445" name="CustomShape 508"/>
              <p:cNvSpPr/>
              <p:nvPr/>
            </p:nvSpPr>
            <p:spPr>
              <a:xfrm>
                <a:off x="5486760" y="1578240"/>
                <a:ext cx="11880" cy="864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a:noFill/>
              </a:ln>
            </p:spPr>
            <p:style>
              <a:lnRef idx="0"/>
              <a:fillRef idx="0"/>
              <a:effectRef idx="0"/>
              <a:fontRef idx="minor"/>
            </p:style>
          </p:sp>
        </p:grpSp>
        <p:grpSp>
          <p:nvGrpSpPr>
            <p:cNvPr id="1446" name="Group 509"/>
            <p:cNvGrpSpPr/>
            <p:nvPr/>
          </p:nvGrpSpPr>
          <p:grpSpPr>
            <a:xfrm>
              <a:off x="5072760" y="1152360"/>
              <a:ext cx="43200" cy="32040"/>
              <a:chOff x="5072760" y="1152360"/>
              <a:chExt cx="43200" cy="32040"/>
            </a:xfrm>
          </p:grpSpPr>
          <p:sp>
            <p:nvSpPr>
              <p:cNvPr id="1447" name="CustomShape 510"/>
              <p:cNvSpPr/>
              <p:nvPr/>
            </p:nvSpPr>
            <p:spPr>
              <a:xfrm>
                <a:off x="5072760" y="1152360"/>
                <a:ext cx="43200" cy="3204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a:noFill/>
              </a:ln>
            </p:spPr>
            <p:style>
              <a:lnRef idx="0"/>
              <a:fillRef idx="0"/>
              <a:effectRef idx="0"/>
              <a:fontRef idx="minor"/>
            </p:style>
          </p:sp>
          <p:sp>
            <p:nvSpPr>
              <p:cNvPr id="1448" name="CustomShape 511"/>
              <p:cNvSpPr/>
              <p:nvPr/>
            </p:nvSpPr>
            <p:spPr>
              <a:xfrm>
                <a:off x="5090400" y="1164240"/>
                <a:ext cx="11880" cy="864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a:noFill/>
              </a:ln>
            </p:spPr>
            <p:style>
              <a:lnRef idx="0"/>
              <a:fillRef idx="0"/>
              <a:effectRef idx="0"/>
              <a:fontRef idx="minor"/>
            </p:style>
          </p:sp>
        </p:grpSp>
        <p:grpSp>
          <p:nvGrpSpPr>
            <p:cNvPr id="1449" name="Group 512"/>
            <p:cNvGrpSpPr/>
            <p:nvPr/>
          </p:nvGrpSpPr>
          <p:grpSpPr>
            <a:xfrm>
              <a:off x="4826520" y="1353960"/>
              <a:ext cx="43200" cy="32040"/>
              <a:chOff x="4826520" y="1353960"/>
              <a:chExt cx="43200" cy="32040"/>
            </a:xfrm>
          </p:grpSpPr>
          <p:sp>
            <p:nvSpPr>
              <p:cNvPr id="1450" name="CustomShape 513"/>
              <p:cNvSpPr/>
              <p:nvPr/>
            </p:nvSpPr>
            <p:spPr>
              <a:xfrm>
                <a:off x="4826520" y="1353960"/>
                <a:ext cx="43200" cy="3204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a:noFill/>
              </a:ln>
            </p:spPr>
            <p:style>
              <a:lnRef idx="0"/>
              <a:fillRef idx="0"/>
              <a:effectRef idx="0"/>
              <a:fontRef idx="minor"/>
            </p:style>
          </p:sp>
          <p:sp>
            <p:nvSpPr>
              <p:cNvPr id="1451" name="CustomShape 514"/>
              <p:cNvSpPr/>
              <p:nvPr/>
            </p:nvSpPr>
            <p:spPr>
              <a:xfrm>
                <a:off x="4844160" y="1365480"/>
                <a:ext cx="11880" cy="900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a:noFill/>
              </a:ln>
            </p:spPr>
            <p:style>
              <a:lnRef idx="0"/>
              <a:fillRef idx="0"/>
              <a:effectRef idx="0"/>
              <a:fontRef idx="minor"/>
            </p:style>
          </p:sp>
        </p:grpSp>
        <p:grpSp>
          <p:nvGrpSpPr>
            <p:cNvPr id="1452" name="Group 515"/>
            <p:cNvGrpSpPr/>
            <p:nvPr/>
          </p:nvGrpSpPr>
          <p:grpSpPr>
            <a:xfrm>
              <a:off x="4779000" y="1369800"/>
              <a:ext cx="43200" cy="32040"/>
              <a:chOff x="4779000" y="1369800"/>
              <a:chExt cx="43200" cy="32040"/>
            </a:xfrm>
          </p:grpSpPr>
          <p:sp>
            <p:nvSpPr>
              <p:cNvPr id="1453" name="CustomShape 516"/>
              <p:cNvSpPr/>
              <p:nvPr/>
            </p:nvSpPr>
            <p:spPr>
              <a:xfrm>
                <a:off x="4779000" y="1369800"/>
                <a:ext cx="43200" cy="3204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a:noFill/>
              </a:ln>
            </p:spPr>
            <p:style>
              <a:lnRef idx="0"/>
              <a:fillRef idx="0"/>
              <a:effectRef idx="0"/>
              <a:fontRef idx="minor"/>
            </p:style>
          </p:sp>
          <p:sp>
            <p:nvSpPr>
              <p:cNvPr id="1454" name="CustomShape 517"/>
              <p:cNvSpPr/>
              <p:nvPr/>
            </p:nvSpPr>
            <p:spPr>
              <a:xfrm>
                <a:off x="4796640" y="1381320"/>
                <a:ext cx="11880" cy="864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a:noFill/>
              </a:ln>
            </p:spPr>
            <p:style>
              <a:lnRef idx="0"/>
              <a:fillRef idx="0"/>
              <a:effectRef idx="0"/>
              <a:fontRef idx="minor"/>
            </p:style>
          </p:sp>
        </p:grpSp>
        <p:grpSp>
          <p:nvGrpSpPr>
            <p:cNvPr id="1455" name="Group 518"/>
            <p:cNvGrpSpPr/>
            <p:nvPr/>
          </p:nvGrpSpPr>
          <p:grpSpPr>
            <a:xfrm>
              <a:off x="5256360" y="1272960"/>
              <a:ext cx="43200" cy="32040"/>
              <a:chOff x="5256360" y="1272960"/>
              <a:chExt cx="43200" cy="32040"/>
            </a:xfrm>
          </p:grpSpPr>
          <p:sp>
            <p:nvSpPr>
              <p:cNvPr id="1456" name="CustomShape 519"/>
              <p:cNvSpPr/>
              <p:nvPr/>
            </p:nvSpPr>
            <p:spPr>
              <a:xfrm>
                <a:off x="5256360" y="1272960"/>
                <a:ext cx="43200" cy="3204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457" name="CustomShape 520"/>
              <p:cNvSpPr/>
              <p:nvPr/>
            </p:nvSpPr>
            <p:spPr>
              <a:xfrm>
                <a:off x="5276160" y="1284840"/>
                <a:ext cx="10080" cy="864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sp>
          <p:nvSpPr>
            <p:cNvPr id="1458" name="CustomShape 521"/>
            <p:cNvSpPr/>
            <p:nvPr/>
          </p:nvSpPr>
          <p:spPr>
            <a:xfrm>
              <a:off x="5194080" y="1034640"/>
              <a:ext cx="58320" cy="4356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a:noFill/>
            </a:ln>
          </p:spPr>
          <p:style>
            <a:lnRef idx="0"/>
            <a:fillRef idx="0"/>
            <a:effectRef idx="0"/>
            <a:fontRef idx="minor"/>
          </p:style>
        </p:sp>
        <p:grpSp>
          <p:nvGrpSpPr>
            <p:cNvPr id="1459" name="Group 522"/>
            <p:cNvGrpSpPr/>
            <p:nvPr/>
          </p:nvGrpSpPr>
          <p:grpSpPr>
            <a:xfrm>
              <a:off x="5369040" y="907560"/>
              <a:ext cx="55080" cy="41040"/>
              <a:chOff x="5369040" y="907560"/>
              <a:chExt cx="55080" cy="41040"/>
            </a:xfrm>
          </p:grpSpPr>
          <p:sp>
            <p:nvSpPr>
              <p:cNvPr id="1460" name="CustomShape 523"/>
              <p:cNvSpPr/>
              <p:nvPr/>
            </p:nvSpPr>
            <p:spPr>
              <a:xfrm>
                <a:off x="5369040" y="907560"/>
                <a:ext cx="55080" cy="4104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a:noFill/>
              </a:ln>
            </p:spPr>
            <p:style>
              <a:lnRef idx="0"/>
              <a:fillRef idx="0"/>
              <a:effectRef idx="0"/>
              <a:fontRef idx="minor"/>
            </p:style>
          </p:sp>
          <p:sp>
            <p:nvSpPr>
              <p:cNvPr id="1461" name="CustomShape 524"/>
              <p:cNvSpPr/>
              <p:nvPr/>
            </p:nvSpPr>
            <p:spPr>
              <a:xfrm>
                <a:off x="5390280" y="919080"/>
                <a:ext cx="20520" cy="1800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a:noFill/>
              </a:ln>
            </p:spPr>
            <p:style>
              <a:lnRef idx="0"/>
              <a:fillRef idx="0"/>
              <a:effectRef idx="0"/>
              <a:fontRef idx="minor"/>
            </p:style>
          </p:sp>
        </p:grpSp>
        <p:grpSp>
          <p:nvGrpSpPr>
            <p:cNvPr id="1462" name="Group 525"/>
            <p:cNvGrpSpPr/>
            <p:nvPr/>
          </p:nvGrpSpPr>
          <p:grpSpPr>
            <a:xfrm>
              <a:off x="5449320" y="1114920"/>
              <a:ext cx="68400" cy="51120"/>
              <a:chOff x="5449320" y="1114920"/>
              <a:chExt cx="68400" cy="51120"/>
            </a:xfrm>
          </p:grpSpPr>
          <p:sp>
            <p:nvSpPr>
              <p:cNvPr id="1463" name="CustomShape 526"/>
              <p:cNvSpPr/>
              <p:nvPr/>
            </p:nvSpPr>
            <p:spPr>
              <a:xfrm>
                <a:off x="5449320" y="1114920"/>
                <a:ext cx="68400" cy="5112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a:noFill/>
              </a:ln>
            </p:spPr>
            <p:style>
              <a:lnRef idx="0"/>
              <a:fillRef idx="0"/>
              <a:effectRef idx="0"/>
              <a:fontRef idx="minor"/>
            </p:style>
          </p:sp>
          <p:sp>
            <p:nvSpPr>
              <p:cNvPr id="1464" name="CustomShape 527"/>
              <p:cNvSpPr/>
              <p:nvPr/>
            </p:nvSpPr>
            <p:spPr>
              <a:xfrm>
                <a:off x="5466960" y="1126440"/>
                <a:ext cx="37440" cy="2772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a:noFill/>
              </a:ln>
            </p:spPr>
            <p:style>
              <a:lnRef idx="0"/>
              <a:fillRef idx="0"/>
              <a:effectRef idx="0"/>
              <a:fontRef idx="minor"/>
            </p:style>
          </p:sp>
        </p:grpSp>
        <p:sp>
          <p:nvSpPr>
            <p:cNvPr id="1465" name="CustomShape 528"/>
            <p:cNvSpPr/>
            <p:nvPr/>
          </p:nvSpPr>
          <p:spPr>
            <a:xfrm>
              <a:off x="5397840" y="1387440"/>
              <a:ext cx="42840" cy="3204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466" name="CustomShape 529"/>
            <p:cNvSpPr/>
            <p:nvPr/>
          </p:nvSpPr>
          <p:spPr>
            <a:xfrm>
              <a:off x="5417640" y="1398960"/>
              <a:ext cx="10080" cy="864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nvGrpSpPr>
            <p:cNvPr id="1467" name="Group 530"/>
            <p:cNvGrpSpPr/>
            <p:nvPr/>
          </p:nvGrpSpPr>
          <p:grpSpPr>
            <a:xfrm>
              <a:off x="5469120" y="1475280"/>
              <a:ext cx="43200" cy="32040"/>
              <a:chOff x="5469120" y="1475280"/>
              <a:chExt cx="43200" cy="32040"/>
            </a:xfrm>
          </p:grpSpPr>
          <p:sp>
            <p:nvSpPr>
              <p:cNvPr id="1468" name="CustomShape 531"/>
              <p:cNvSpPr/>
              <p:nvPr/>
            </p:nvSpPr>
            <p:spPr>
              <a:xfrm>
                <a:off x="5469120" y="1475280"/>
                <a:ext cx="43200" cy="3204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a:noFill/>
              </a:ln>
            </p:spPr>
            <p:style>
              <a:lnRef idx="0"/>
              <a:fillRef idx="0"/>
              <a:effectRef idx="0"/>
              <a:fontRef idx="minor"/>
            </p:style>
          </p:sp>
          <p:sp>
            <p:nvSpPr>
              <p:cNvPr id="1469" name="CustomShape 532"/>
              <p:cNvSpPr/>
              <p:nvPr/>
            </p:nvSpPr>
            <p:spPr>
              <a:xfrm>
                <a:off x="5486760" y="1486800"/>
                <a:ext cx="11880" cy="864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a:noFill/>
              </a:ln>
            </p:spPr>
            <p:style>
              <a:lnRef idx="0"/>
              <a:fillRef idx="0"/>
              <a:effectRef idx="0"/>
              <a:fontRef idx="minor"/>
            </p:style>
          </p:sp>
        </p:grpSp>
        <p:grpSp>
          <p:nvGrpSpPr>
            <p:cNvPr id="1470" name="Group 533"/>
            <p:cNvGrpSpPr/>
            <p:nvPr/>
          </p:nvGrpSpPr>
          <p:grpSpPr>
            <a:xfrm>
              <a:off x="5603400" y="1382760"/>
              <a:ext cx="43200" cy="32040"/>
              <a:chOff x="5603400" y="1382760"/>
              <a:chExt cx="43200" cy="32040"/>
            </a:xfrm>
          </p:grpSpPr>
          <p:sp>
            <p:nvSpPr>
              <p:cNvPr id="1471" name="CustomShape 534"/>
              <p:cNvSpPr/>
              <p:nvPr/>
            </p:nvSpPr>
            <p:spPr>
              <a:xfrm>
                <a:off x="5603400" y="1382760"/>
                <a:ext cx="43200" cy="3204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472" name="CustomShape 535"/>
              <p:cNvSpPr/>
              <p:nvPr/>
            </p:nvSpPr>
            <p:spPr>
              <a:xfrm>
                <a:off x="5623200" y="1394640"/>
                <a:ext cx="10080" cy="86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fillRef idx="0"/>
              <a:effectRef idx="0"/>
              <a:fontRef idx="minor"/>
            </p:style>
          </p:sp>
        </p:grpSp>
        <p:grpSp>
          <p:nvGrpSpPr>
            <p:cNvPr id="1473" name="Group 536"/>
            <p:cNvGrpSpPr/>
            <p:nvPr/>
          </p:nvGrpSpPr>
          <p:grpSpPr>
            <a:xfrm>
              <a:off x="5566680" y="1290240"/>
              <a:ext cx="43200" cy="32040"/>
              <a:chOff x="5566680" y="1290240"/>
              <a:chExt cx="43200" cy="32040"/>
            </a:xfrm>
          </p:grpSpPr>
          <p:sp>
            <p:nvSpPr>
              <p:cNvPr id="1474" name="CustomShape 537"/>
              <p:cNvSpPr/>
              <p:nvPr/>
            </p:nvSpPr>
            <p:spPr>
              <a:xfrm>
                <a:off x="5566680" y="1290240"/>
                <a:ext cx="43200" cy="3204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475" name="CustomShape 538"/>
              <p:cNvSpPr/>
              <p:nvPr/>
            </p:nvSpPr>
            <p:spPr>
              <a:xfrm>
                <a:off x="5586480" y="1302120"/>
                <a:ext cx="10080" cy="864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a:noFill/>
              </a:ln>
            </p:spPr>
            <p:style>
              <a:lnRef idx="0"/>
              <a:fillRef idx="0"/>
              <a:effectRef idx="0"/>
              <a:fontRef idx="minor"/>
            </p:style>
          </p:sp>
        </p:grpSp>
        <p:grpSp>
          <p:nvGrpSpPr>
            <p:cNvPr id="1476" name="Group 539"/>
            <p:cNvGrpSpPr/>
            <p:nvPr/>
          </p:nvGrpSpPr>
          <p:grpSpPr>
            <a:xfrm>
              <a:off x="5654880" y="1111680"/>
              <a:ext cx="36720" cy="32040"/>
              <a:chOff x="5654880" y="1111680"/>
              <a:chExt cx="36720" cy="32040"/>
            </a:xfrm>
          </p:grpSpPr>
          <p:sp>
            <p:nvSpPr>
              <p:cNvPr id="1477" name="CustomShape 540"/>
              <p:cNvSpPr/>
              <p:nvPr/>
            </p:nvSpPr>
            <p:spPr>
              <a:xfrm>
                <a:off x="5654880" y="1111680"/>
                <a:ext cx="36720" cy="3204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a:noFill/>
              </a:ln>
            </p:spPr>
            <p:style>
              <a:lnRef idx="0"/>
              <a:fillRef idx="0"/>
              <a:effectRef idx="0"/>
              <a:fontRef idx="minor"/>
            </p:style>
          </p:sp>
          <p:sp>
            <p:nvSpPr>
              <p:cNvPr id="1478" name="CustomShape 541"/>
              <p:cNvSpPr/>
              <p:nvPr/>
            </p:nvSpPr>
            <p:spPr>
              <a:xfrm>
                <a:off x="5668200" y="1123560"/>
                <a:ext cx="10080" cy="864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fillRef idx="0"/>
              <a:effectRef idx="0"/>
              <a:fontRef idx="minor"/>
            </p:style>
          </p:sp>
        </p:grpSp>
        <p:grpSp>
          <p:nvGrpSpPr>
            <p:cNvPr id="1479" name="Group 542"/>
            <p:cNvGrpSpPr/>
            <p:nvPr/>
          </p:nvGrpSpPr>
          <p:grpSpPr>
            <a:xfrm>
              <a:off x="5776920" y="1121040"/>
              <a:ext cx="42840" cy="32040"/>
              <a:chOff x="5776920" y="1121040"/>
              <a:chExt cx="42840" cy="32040"/>
            </a:xfrm>
          </p:grpSpPr>
          <p:sp>
            <p:nvSpPr>
              <p:cNvPr id="1480" name="CustomShape 543"/>
              <p:cNvSpPr/>
              <p:nvPr/>
            </p:nvSpPr>
            <p:spPr>
              <a:xfrm>
                <a:off x="5776920" y="1121040"/>
                <a:ext cx="42840" cy="3204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a:noFill/>
              </a:ln>
            </p:spPr>
            <p:style>
              <a:lnRef idx="0"/>
              <a:fillRef idx="0"/>
              <a:effectRef idx="0"/>
              <a:fontRef idx="minor"/>
            </p:style>
          </p:sp>
          <p:sp>
            <p:nvSpPr>
              <p:cNvPr id="1481" name="CustomShape 544"/>
              <p:cNvSpPr/>
              <p:nvPr/>
            </p:nvSpPr>
            <p:spPr>
              <a:xfrm>
                <a:off x="5796360" y="1132560"/>
                <a:ext cx="10080" cy="864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482" name="Group 545"/>
            <p:cNvGrpSpPr/>
            <p:nvPr/>
          </p:nvGrpSpPr>
          <p:grpSpPr>
            <a:xfrm>
              <a:off x="5734800" y="1107000"/>
              <a:ext cx="42840" cy="32040"/>
              <a:chOff x="5734800" y="1107000"/>
              <a:chExt cx="42840" cy="32040"/>
            </a:xfrm>
          </p:grpSpPr>
          <p:sp>
            <p:nvSpPr>
              <p:cNvPr id="1483" name="CustomShape 546"/>
              <p:cNvSpPr/>
              <p:nvPr/>
            </p:nvSpPr>
            <p:spPr>
              <a:xfrm>
                <a:off x="5734800" y="1107000"/>
                <a:ext cx="42840" cy="3204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484" name="CustomShape 547"/>
              <p:cNvSpPr/>
              <p:nvPr/>
            </p:nvSpPr>
            <p:spPr>
              <a:xfrm>
                <a:off x="5752440" y="1118880"/>
                <a:ext cx="11880" cy="864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a:noFill/>
              </a:ln>
            </p:spPr>
            <p:style>
              <a:lnRef idx="0"/>
              <a:fillRef idx="0"/>
              <a:effectRef idx="0"/>
              <a:fontRef idx="minor"/>
            </p:style>
          </p:sp>
        </p:grpSp>
        <p:grpSp>
          <p:nvGrpSpPr>
            <p:cNvPr id="1485" name="Group 548"/>
            <p:cNvGrpSpPr/>
            <p:nvPr/>
          </p:nvGrpSpPr>
          <p:grpSpPr>
            <a:xfrm>
              <a:off x="5841000" y="919800"/>
              <a:ext cx="43200" cy="32040"/>
              <a:chOff x="5841000" y="919800"/>
              <a:chExt cx="43200" cy="32040"/>
            </a:xfrm>
          </p:grpSpPr>
          <p:sp>
            <p:nvSpPr>
              <p:cNvPr id="1486" name="CustomShape 549"/>
              <p:cNvSpPr/>
              <p:nvPr/>
            </p:nvSpPr>
            <p:spPr>
              <a:xfrm>
                <a:off x="5841000" y="919800"/>
                <a:ext cx="43200" cy="3204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a:noFill/>
              </a:ln>
            </p:spPr>
            <p:style>
              <a:lnRef idx="0"/>
              <a:fillRef idx="0"/>
              <a:effectRef idx="0"/>
              <a:fontRef idx="minor"/>
            </p:style>
          </p:sp>
          <p:sp>
            <p:nvSpPr>
              <p:cNvPr id="1487" name="CustomShape 550"/>
              <p:cNvSpPr/>
              <p:nvPr/>
            </p:nvSpPr>
            <p:spPr>
              <a:xfrm>
                <a:off x="5858640" y="931680"/>
                <a:ext cx="11880" cy="864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a:noFill/>
              </a:ln>
            </p:spPr>
            <p:style>
              <a:lnRef idx="0"/>
              <a:fillRef idx="0"/>
              <a:effectRef idx="0"/>
              <a:fontRef idx="minor"/>
            </p:style>
          </p:sp>
        </p:grpSp>
        <p:grpSp>
          <p:nvGrpSpPr>
            <p:cNvPr id="1488" name="Group 551"/>
            <p:cNvGrpSpPr/>
            <p:nvPr/>
          </p:nvGrpSpPr>
          <p:grpSpPr>
            <a:xfrm>
              <a:off x="4768200" y="1144800"/>
              <a:ext cx="43200" cy="32040"/>
              <a:chOff x="4768200" y="1144800"/>
              <a:chExt cx="43200" cy="32040"/>
            </a:xfrm>
          </p:grpSpPr>
          <p:sp>
            <p:nvSpPr>
              <p:cNvPr id="1489" name="CustomShape 552"/>
              <p:cNvSpPr/>
              <p:nvPr/>
            </p:nvSpPr>
            <p:spPr>
              <a:xfrm>
                <a:off x="4768200" y="1144800"/>
                <a:ext cx="43200" cy="3204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490" name="CustomShape 553"/>
              <p:cNvSpPr/>
              <p:nvPr/>
            </p:nvSpPr>
            <p:spPr>
              <a:xfrm>
                <a:off x="4786200" y="1156320"/>
                <a:ext cx="11880" cy="864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491" name="Group 554"/>
            <p:cNvGrpSpPr/>
            <p:nvPr/>
          </p:nvGrpSpPr>
          <p:grpSpPr>
            <a:xfrm>
              <a:off x="4856760" y="1239480"/>
              <a:ext cx="43200" cy="32040"/>
              <a:chOff x="4856760" y="1239480"/>
              <a:chExt cx="43200" cy="32040"/>
            </a:xfrm>
          </p:grpSpPr>
          <p:sp>
            <p:nvSpPr>
              <p:cNvPr id="1492" name="CustomShape 555"/>
              <p:cNvSpPr/>
              <p:nvPr/>
            </p:nvSpPr>
            <p:spPr>
              <a:xfrm>
                <a:off x="4856760" y="1239480"/>
                <a:ext cx="43200" cy="3204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493" name="CustomShape 556"/>
              <p:cNvSpPr/>
              <p:nvPr/>
            </p:nvSpPr>
            <p:spPr>
              <a:xfrm>
                <a:off x="4874400" y="1251000"/>
                <a:ext cx="11880" cy="864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494" name="Group 557"/>
            <p:cNvGrpSpPr/>
            <p:nvPr/>
          </p:nvGrpSpPr>
          <p:grpSpPr>
            <a:xfrm>
              <a:off x="4834800" y="1272960"/>
              <a:ext cx="43200" cy="32040"/>
              <a:chOff x="4834800" y="1272960"/>
              <a:chExt cx="43200" cy="32040"/>
            </a:xfrm>
          </p:grpSpPr>
          <p:sp>
            <p:nvSpPr>
              <p:cNvPr id="1495" name="CustomShape 558"/>
              <p:cNvSpPr/>
              <p:nvPr/>
            </p:nvSpPr>
            <p:spPr>
              <a:xfrm>
                <a:off x="4834800" y="1272960"/>
                <a:ext cx="43200" cy="3204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a:noFill/>
              </a:ln>
            </p:spPr>
            <p:style>
              <a:lnRef idx="0"/>
              <a:fillRef idx="0"/>
              <a:effectRef idx="0"/>
              <a:fontRef idx="minor"/>
            </p:style>
          </p:sp>
          <p:sp>
            <p:nvSpPr>
              <p:cNvPr id="1496" name="CustomShape 559"/>
              <p:cNvSpPr/>
              <p:nvPr/>
            </p:nvSpPr>
            <p:spPr>
              <a:xfrm>
                <a:off x="4852800" y="1284840"/>
                <a:ext cx="11880" cy="900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a:noFill/>
              </a:ln>
            </p:spPr>
            <p:style>
              <a:lnRef idx="0"/>
              <a:fillRef idx="0"/>
              <a:effectRef idx="0"/>
              <a:fontRef idx="minor"/>
            </p:style>
          </p:sp>
        </p:grpSp>
        <p:grpSp>
          <p:nvGrpSpPr>
            <p:cNvPr id="1497" name="Group 560"/>
            <p:cNvGrpSpPr/>
            <p:nvPr/>
          </p:nvGrpSpPr>
          <p:grpSpPr>
            <a:xfrm>
              <a:off x="4780440" y="1301040"/>
              <a:ext cx="21960" cy="19080"/>
              <a:chOff x="4780440" y="1301040"/>
              <a:chExt cx="21960" cy="19080"/>
            </a:xfrm>
          </p:grpSpPr>
          <p:sp>
            <p:nvSpPr>
              <p:cNvPr id="1498" name="CustomShape 561"/>
              <p:cNvSpPr/>
              <p:nvPr/>
            </p:nvSpPr>
            <p:spPr>
              <a:xfrm>
                <a:off x="4780440" y="1301040"/>
                <a:ext cx="21960" cy="1908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a:noFill/>
              </a:ln>
            </p:spPr>
            <p:style>
              <a:lnRef idx="0"/>
              <a:fillRef idx="0"/>
              <a:effectRef idx="0"/>
              <a:fontRef idx="minor"/>
            </p:style>
          </p:sp>
          <p:sp>
            <p:nvSpPr>
              <p:cNvPr id="1499" name="CustomShape 562"/>
              <p:cNvSpPr/>
              <p:nvPr/>
            </p:nvSpPr>
            <p:spPr>
              <a:xfrm>
                <a:off x="4788720" y="1308240"/>
                <a:ext cx="6120" cy="504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a:noFill/>
              </a:ln>
            </p:spPr>
            <p:style>
              <a:lnRef idx="0"/>
              <a:fillRef idx="0"/>
              <a:effectRef idx="0"/>
              <a:fontRef idx="minor"/>
            </p:style>
          </p:sp>
        </p:grpSp>
        <p:grpSp>
          <p:nvGrpSpPr>
            <p:cNvPr id="1500" name="Group 563"/>
            <p:cNvGrpSpPr/>
            <p:nvPr/>
          </p:nvGrpSpPr>
          <p:grpSpPr>
            <a:xfrm>
              <a:off x="4620960" y="1253160"/>
              <a:ext cx="43200" cy="32040"/>
              <a:chOff x="4620960" y="1253160"/>
              <a:chExt cx="43200" cy="32040"/>
            </a:xfrm>
          </p:grpSpPr>
          <p:sp>
            <p:nvSpPr>
              <p:cNvPr id="1501" name="CustomShape 564"/>
              <p:cNvSpPr/>
              <p:nvPr/>
            </p:nvSpPr>
            <p:spPr>
              <a:xfrm>
                <a:off x="4620960" y="1253160"/>
                <a:ext cx="43200" cy="3204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a:noFill/>
              </a:ln>
            </p:spPr>
            <p:style>
              <a:lnRef idx="0"/>
              <a:fillRef idx="0"/>
              <a:effectRef idx="0"/>
              <a:fontRef idx="minor"/>
            </p:style>
          </p:sp>
          <p:sp>
            <p:nvSpPr>
              <p:cNvPr id="1502" name="CustomShape 565"/>
              <p:cNvSpPr/>
              <p:nvPr/>
            </p:nvSpPr>
            <p:spPr>
              <a:xfrm>
                <a:off x="4638600" y="1265040"/>
                <a:ext cx="11880" cy="864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a:noFill/>
              </a:ln>
            </p:spPr>
            <p:style>
              <a:lnRef idx="0"/>
              <a:fillRef idx="0"/>
              <a:effectRef idx="0"/>
              <a:fontRef idx="minor"/>
            </p:style>
          </p:sp>
        </p:grpSp>
        <p:sp>
          <p:nvSpPr>
            <p:cNvPr id="1503" name="CustomShape 566"/>
            <p:cNvSpPr/>
            <p:nvPr/>
          </p:nvSpPr>
          <p:spPr>
            <a:xfrm>
              <a:off x="4516200" y="1290600"/>
              <a:ext cx="43200" cy="3204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a:noFill/>
            </a:ln>
          </p:spPr>
          <p:style>
            <a:lnRef idx="0"/>
            <a:fillRef idx="0"/>
            <a:effectRef idx="0"/>
            <a:fontRef idx="minor"/>
          </p:style>
        </p:sp>
        <p:sp>
          <p:nvSpPr>
            <p:cNvPr id="1504" name="CustomShape 567"/>
            <p:cNvSpPr/>
            <p:nvPr/>
          </p:nvSpPr>
          <p:spPr>
            <a:xfrm>
              <a:off x="4536000" y="1302120"/>
              <a:ext cx="10080" cy="864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nvGrpSpPr>
            <p:cNvPr id="1505" name="Group 568"/>
            <p:cNvGrpSpPr/>
            <p:nvPr/>
          </p:nvGrpSpPr>
          <p:grpSpPr>
            <a:xfrm>
              <a:off x="4457520" y="1236240"/>
              <a:ext cx="43200" cy="32040"/>
              <a:chOff x="4457520" y="1236240"/>
              <a:chExt cx="43200" cy="32040"/>
            </a:xfrm>
          </p:grpSpPr>
          <p:sp>
            <p:nvSpPr>
              <p:cNvPr id="1506" name="CustomShape 569"/>
              <p:cNvSpPr/>
              <p:nvPr/>
            </p:nvSpPr>
            <p:spPr>
              <a:xfrm>
                <a:off x="4457520" y="1236240"/>
                <a:ext cx="43200" cy="3204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a:noFill/>
              </a:ln>
            </p:spPr>
            <p:style>
              <a:lnRef idx="0"/>
              <a:fillRef idx="0"/>
              <a:effectRef idx="0"/>
              <a:fontRef idx="minor"/>
            </p:style>
          </p:sp>
          <p:sp>
            <p:nvSpPr>
              <p:cNvPr id="1507" name="CustomShape 570"/>
              <p:cNvSpPr/>
              <p:nvPr/>
            </p:nvSpPr>
            <p:spPr>
              <a:xfrm>
                <a:off x="4476960" y="1247760"/>
                <a:ext cx="10080" cy="86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fillRef idx="0"/>
              <a:effectRef idx="0"/>
              <a:fontRef idx="minor"/>
            </p:style>
          </p:sp>
        </p:grpSp>
        <p:grpSp>
          <p:nvGrpSpPr>
            <p:cNvPr id="1508" name="Group 571"/>
            <p:cNvGrpSpPr/>
            <p:nvPr/>
          </p:nvGrpSpPr>
          <p:grpSpPr>
            <a:xfrm>
              <a:off x="4512600" y="1236240"/>
              <a:ext cx="43200" cy="32040"/>
              <a:chOff x="4512600" y="1236240"/>
              <a:chExt cx="43200" cy="32040"/>
            </a:xfrm>
          </p:grpSpPr>
          <p:sp>
            <p:nvSpPr>
              <p:cNvPr id="1509" name="CustomShape 572"/>
              <p:cNvSpPr/>
              <p:nvPr/>
            </p:nvSpPr>
            <p:spPr>
              <a:xfrm>
                <a:off x="4512600" y="1236240"/>
                <a:ext cx="43200" cy="3204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a:noFill/>
              </a:ln>
            </p:spPr>
            <p:style>
              <a:lnRef idx="0"/>
              <a:fillRef idx="0"/>
              <a:effectRef idx="0"/>
              <a:fontRef idx="minor"/>
            </p:style>
          </p:sp>
          <p:sp>
            <p:nvSpPr>
              <p:cNvPr id="1510" name="CustomShape 573"/>
              <p:cNvSpPr/>
              <p:nvPr/>
            </p:nvSpPr>
            <p:spPr>
              <a:xfrm>
                <a:off x="4530240" y="1247760"/>
                <a:ext cx="11880" cy="900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a:noFill/>
              </a:ln>
            </p:spPr>
            <p:style>
              <a:lnRef idx="0"/>
              <a:fillRef idx="0"/>
              <a:effectRef idx="0"/>
              <a:fontRef idx="minor"/>
            </p:style>
          </p:sp>
        </p:grpSp>
        <p:grpSp>
          <p:nvGrpSpPr>
            <p:cNvPr id="1511" name="Group 574"/>
            <p:cNvGrpSpPr/>
            <p:nvPr/>
          </p:nvGrpSpPr>
          <p:grpSpPr>
            <a:xfrm>
              <a:off x="4452120" y="1311120"/>
              <a:ext cx="43200" cy="32040"/>
              <a:chOff x="4452120" y="1311120"/>
              <a:chExt cx="43200" cy="32040"/>
            </a:xfrm>
          </p:grpSpPr>
          <p:sp>
            <p:nvSpPr>
              <p:cNvPr id="1512" name="CustomShape 575"/>
              <p:cNvSpPr/>
              <p:nvPr/>
            </p:nvSpPr>
            <p:spPr>
              <a:xfrm>
                <a:off x="4452120" y="1311120"/>
                <a:ext cx="43200" cy="3204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a:noFill/>
              </a:ln>
            </p:spPr>
            <p:style>
              <a:lnRef idx="0"/>
              <a:fillRef idx="0"/>
              <a:effectRef idx="0"/>
              <a:fontRef idx="minor"/>
            </p:style>
          </p:sp>
          <p:sp>
            <p:nvSpPr>
              <p:cNvPr id="1513" name="CustomShape 576"/>
              <p:cNvSpPr/>
              <p:nvPr/>
            </p:nvSpPr>
            <p:spPr>
              <a:xfrm>
                <a:off x="4471560" y="1322640"/>
                <a:ext cx="10080" cy="864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a:noFill/>
              </a:ln>
            </p:spPr>
            <p:style>
              <a:lnRef idx="0"/>
              <a:fillRef idx="0"/>
              <a:effectRef idx="0"/>
              <a:fontRef idx="minor"/>
            </p:style>
          </p:sp>
        </p:grpSp>
        <p:grpSp>
          <p:nvGrpSpPr>
            <p:cNvPr id="1514" name="Group 577"/>
            <p:cNvGrpSpPr/>
            <p:nvPr/>
          </p:nvGrpSpPr>
          <p:grpSpPr>
            <a:xfrm>
              <a:off x="4700160" y="1285920"/>
              <a:ext cx="36720" cy="32040"/>
              <a:chOff x="4700160" y="1285920"/>
              <a:chExt cx="36720" cy="32040"/>
            </a:xfrm>
          </p:grpSpPr>
          <p:sp>
            <p:nvSpPr>
              <p:cNvPr id="1515" name="CustomShape 578"/>
              <p:cNvSpPr/>
              <p:nvPr/>
            </p:nvSpPr>
            <p:spPr>
              <a:xfrm>
                <a:off x="4700160" y="1285920"/>
                <a:ext cx="36720" cy="3204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a:noFill/>
              </a:ln>
            </p:spPr>
            <p:style>
              <a:lnRef idx="0"/>
              <a:fillRef idx="0"/>
              <a:effectRef idx="0"/>
              <a:fontRef idx="minor"/>
            </p:style>
          </p:sp>
          <p:sp>
            <p:nvSpPr>
              <p:cNvPr id="1516" name="CustomShape 579"/>
              <p:cNvSpPr/>
              <p:nvPr/>
            </p:nvSpPr>
            <p:spPr>
              <a:xfrm>
                <a:off x="4711680" y="1297800"/>
                <a:ext cx="11880" cy="864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a:noFill/>
              </a:ln>
            </p:spPr>
            <p:style>
              <a:lnRef idx="0"/>
              <a:fillRef idx="0"/>
              <a:effectRef idx="0"/>
              <a:fontRef idx="minor"/>
            </p:style>
          </p:sp>
        </p:grpSp>
        <p:grpSp>
          <p:nvGrpSpPr>
            <p:cNvPr id="1517" name="Group 580"/>
            <p:cNvGrpSpPr/>
            <p:nvPr/>
          </p:nvGrpSpPr>
          <p:grpSpPr>
            <a:xfrm>
              <a:off x="4734720" y="1265400"/>
              <a:ext cx="43200" cy="32040"/>
              <a:chOff x="4734720" y="1265400"/>
              <a:chExt cx="43200" cy="32040"/>
            </a:xfrm>
          </p:grpSpPr>
          <p:sp>
            <p:nvSpPr>
              <p:cNvPr id="1518" name="CustomShape 581"/>
              <p:cNvSpPr/>
              <p:nvPr/>
            </p:nvSpPr>
            <p:spPr>
              <a:xfrm>
                <a:off x="4734720" y="1265400"/>
                <a:ext cx="43200" cy="3204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a:noFill/>
              </a:ln>
            </p:spPr>
            <p:style>
              <a:lnRef idx="0"/>
              <a:fillRef idx="0"/>
              <a:effectRef idx="0"/>
              <a:fontRef idx="minor"/>
            </p:style>
          </p:sp>
          <p:sp>
            <p:nvSpPr>
              <p:cNvPr id="1519" name="CustomShape 582"/>
              <p:cNvSpPr/>
              <p:nvPr/>
            </p:nvSpPr>
            <p:spPr>
              <a:xfrm>
                <a:off x="4754160" y="1276920"/>
                <a:ext cx="10080" cy="86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520" name="Group 583"/>
            <p:cNvGrpSpPr/>
            <p:nvPr/>
          </p:nvGrpSpPr>
          <p:grpSpPr>
            <a:xfrm>
              <a:off x="4763520" y="990360"/>
              <a:ext cx="43200" cy="32040"/>
              <a:chOff x="4763520" y="990360"/>
              <a:chExt cx="43200" cy="32040"/>
            </a:xfrm>
          </p:grpSpPr>
          <p:sp>
            <p:nvSpPr>
              <p:cNvPr id="1521" name="CustomShape 584"/>
              <p:cNvSpPr/>
              <p:nvPr/>
            </p:nvSpPr>
            <p:spPr>
              <a:xfrm>
                <a:off x="4763520" y="990360"/>
                <a:ext cx="43200" cy="3204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a:noFill/>
              </a:ln>
            </p:spPr>
            <p:style>
              <a:lnRef idx="0"/>
              <a:fillRef idx="0"/>
              <a:effectRef idx="0"/>
              <a:fontRef idx="minor"/>
            </p:style>
          </p:sp>
          <p:sp>
            <p:nvSpPr>
              <p:cNvPr id="1522" name="CustomShape 585"/>
              <p:cNvSpPr/>
              <p:nvPr/>
            </p:nvSpPr>
            <p:spPr>
              <a:xfrm>
                <a:off x="4782960" y="1002240"/>
                <a:ext cx="10080" cy="864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a:noFill/>
              </a:ln>
            </p:spPr>
            <p:style>
              <a:lnRef idx="0"/>
              <a:fillRef idx="0"/>
              <a:effectRef idx="0"/>
              <a:fontRef idx="minor"/>
            </p:style>
          </p:sp>
        </p:grpSp>
        <p:grpSp>
          <p:nvGrpSpPr>
            <p:cNvPr id="1523" name="Group 586"/>
            <p:cNvGrpSpPr/>
            <p:nvPr/>
          </p:nvGrpSpPr>
          <p:grpSpPr>
            <a:xfrm>
              <a:off x="4609080" y="968760"/>
              <a:ext cx="43200" cy="32040"/>
              <a:chOff x="4609080" y="968760"/>
              <a:chExt cx="43200" cy="32040"/>
            </a:xfrm>
          </p:grpSpPr>
          <p:sp>
            <p:nvSpPr>
              <p:cNvPr id="1524" name="CustomShape 587"/>
              <p:cNvSpPr/>
              <p:nvPr/>
            </p:nvSpPr>
            <p:spPr>
              <a:xfrm>
                <a:off x="4609080" y="968760"/>
                <a:ext cx="43200" cy="3204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a:noFill/>
              </a:ln>
            </p:spPr>
            <p:style>
              <a:lnRef idx="0"/>
              <a:fillRef idx="0"/>
              <a:effectRef idx="0"/>
              <a:fontRef idx="minor"/>
            </p:style>
          </p:sp>
          <p:sp>
            <p:nvSpPr>
              <p:cNvPr id="1525" name="CustomShape 588"/>
              <p:cNvSpPr/>
              <p:nvPr/>
            </p:nvSpPr>
            <p:spPr>
              <a:xfrm>
                <a:off x="4628880" y="980280"/>
                <a:ext cx="10080" cy="864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a:noFill/>
              </a:ln>
            </p:spPr>
            <p:style>
              <a:lnRef idx="0"/>
              <a:fillRef idx="0"/>
              <a:effectRef idx="0"/>
              <a:fontRef idx="minor"/>
            </p:style>
          </p:sp>
        </p:grpSp>
        <p:grpSp>
          <p:nvGrpSpPr>
            <p:cNvPr id="1526" name="Group 589"/>
            <p:cNvGrpSpPr/>
            <p:nvPr/>
          </p:nvGrpSpPr>
          <p:grpSpPr>
            <a:xfrm>
              <a:off x="4718880" y="1083240"/>
              <a:ext cx="36720" cy="32040"/>
              <a:chOff x="4718880" y="1083240"/>
              <a:chExt cx="36720" cy="32040"/>
            </a:xfrm>
          </p:grpSpPr>
          <p:sp>
            <p:nvSpPr>
              <p:cNvPr id="1527" name="CustomShape 590"/>
              <p:cNvSpPr/>
              <p:nvPr/>
            </p:nvSpPr>
            <p:spPr>
              <a:xfrm>
                <a:off x="4718880" y="1083240"/>
                <a:ext cx="36720" cy="3204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a:noFill/>
              </a:ln>
            </p:spPr>
            <p:style>
              <a:lnRef idx="0"/>
              <a:fillRef idx="0"/>
              <a:effectRef idx="0"/>
              <a:fontRef idx="minor"/>
            </p:style>
          </p:sp>
          <p:sp>
            <p:nvSpPr>
              <p:cNvPr id="1528" name="CustomShape 591"/>
              <p:cNvSpPr/>
              <p:nvPr/>
            </p:nvSpPr>
            <p:spPr>
              <a:xfrm>
                <a:off x="4730760" y="1094760"/>
                <a:ext cx="11880" cy="864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fillRef idx="0"/>
              <a:effectRef idx="0"/>
              <a:fontRef idx="minor"/>
            </p:style>
          </p:sp>
        </p:grpSp>
        <p:grpSp>
          <p:nvGrpSpPr>
            <p:cNvPr id="1529" name="Group 592"/>
            <p:cNvGrpSpPr/>
            <p:nvPr/>
          </p:nvGrpSpPr>
          <p:grpSpPr>
            <a:xfrm>
              <a:off x="4507200" y="1104120"/>
              <a:ext cx="43200" cy="32040"/>
              <a:chOff x="4507200" y="1104120"/>
              <a:chExt cx="43200" cy="32040"/>
            </a:xfrm>
          </p:grpSpPr>
          <p:sp>
            <p:nvSpPr>
              <p:cNvPr id="1530" name="CustomShape 593"/>
              <p:cNvSpPr/>
              <p:nvPr/>
            </p:nvSpPr>
            <p:spPr>
              <a:xfrm>
                <a:off x="4507200" y="1104120"/>
                <a:ext cx="43200" cy="3204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a:noFill/>
              </a:ln>
            </p:spPr>
            <p:style>
              <a:lnRef idx="0"/>
              <a:fillRef idx="0"/>
              <a:effectRef idx="0"/>
              <a:fontRef idx="minor"/>
            </p:style>
          </p:sp>
          <p:sp>
            <p:nvSpPr>
              <p:cNvPr id="1531" name="CustomShape 594"/>
              <p:cNvSpPr/>
              <p:nvPr/>
            </p:nvSpPr>
            <p:spPr>
              <a:xfrm>
                <a:off x="4527000" y="1115640"/>
                <a:ext cx="10080" cy="864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a:noFill/>
              </a:ln>
            </p:spPr>
            <p:style>
              <a:lnRef idx="0"/>
              <a:fillRef idx="0"/>
              <a:effectRef idx="0"/>
              <a:fontRef idx="minor"/>
            </p:style>
          </p:sp>
        </p:grpSp>
        <p:grpSp>
          <p:nvGrpSpPr>
            <p:cNvPr id="1532" name="Group 595"/>
            <p:cNvGrpSpPr/>
            <p:nvPr/>
          </p:nvGrpSpPr>
          <p:grpSpPr>
            <a:xfrm>
              <a:off x="4565520" y="1244160"/>
              <a:ext cx="43200" cy="32040"/>
              <a:chOff x="4565520" y="1244160"/>
              <a:chExt cx="43200" cy="32040"/>
            </a:xfrm>
          </p:grpSpPr>
          <p:sp>
            <p:nvSpPr>
              <p:cNvPr id="1533" name="CustomShape 596"/>
              <p:cNvSpPr/>
              <p:nvPr/>
            </p:nvSpPr>
            <p:spPr>
              <a:xfrm>
                <a:off x="4565520" y="1244160"/>
                <a:ext cx="43200" cy="3204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a:noFill/>
              </a:ln>
            </p:spPr>
            <p:style>
              <a:lnRef idx="0"/>
              <a:fillRef idx="0"/>
              <a:effectRef idx="0"/>
              <a:fontRef idx="minor"/>
            </p:style>
          </p:sp>
          <p:sp>
            <p:nvSpPr>
              <p:cNvPr id="1534" name="CustomShape 597"/>
              <p:cNvSpPr/>
              <p:nvPr/>
            </p:nvSpPr>
            <p:spPr>
              <a:xfrm>
                <a:off x="4583160" y="1255680"/>
                <a:ext cx="11880" cy="864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a:noFill/>
              </a:ln>
            </p:spPr>
            <p:style>
              <a:lnRef idx="0"/>
              <a:fillRef idx="0"/>
              <a:effectRef idx="0"/>
              <a:fontRef idx="minor"/>
            </p:style>
          </p:sp>
        </p:grpSp>
        <p:grpSp>
          <p:nvGrpSpPr>
            <p:cNvPr id="1535" name="Group 598"/>
            <p:cNvGrpSpPr/>
            <p:nvPr/>
          </p:nvGrpSpPr>
          <p:grpSpPr>
            <a:xfrm>
              <a:off x="4609080" y="1108440"/>
              <a:ext cx="43200" cy="32040"/>
              <a:chOff x="4609080" y="1108440"/>
              <a:chExt cx="43200" cy="32040"/>
            </a:xfrm>
          </p:grpSpPr>
          <p:sp>
            <p:nvSpPr>
              <p:cNvPr id="1536" name="CustomShape 599"/>
              <p:cNvSpPr/>
              <p:nvPr/>
            </p:nvSpPr>
            <p:spPr>
              <a:xfrm>
                <a:off x="4609080" y="1108440"/>
                <a:ext cx="43200" cy="3204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a:noFill/>
              </a:ln>
            </p:spPr>
            <p:style>
              <a:lnRef idx="0"/>
              <a:fillRef idx="0"/>
              <a:effectRef idx="0"/>
              <a:fontRef idx="minor"/>
            </p:style>
          </p:sp>
          <p:sp>
            <p:nvSpPr>
              <p:cNvPr id="1537" name="CustomShape 600"/>
              <p:cNvSpPr/>
              <p:nvPr/>
            </p:nvSpPr>
            <p:spPr>
              <a:xfrm>
                <a:off x="4627080" y="1120320"/>
                <a:ext cx="11880" cy="86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a:noFill/>
              </a:ln>
            </p:spPr>
            <p:style>
              <a:lnRef idx="0"/>
              <a:fillRef idx="0"/>
              <a:effectRef idx="0"/>
              <a:fontRef idx="minor"/>
            </p:style>
          </p:sp>
        </p:grpSp>
        <p:grpSp>
          <p:nvGrpSpPr>
            <p:cNvPr id="1538" name="Group 601"/>
            <p:cNvGrpSpPr/>
            <p:nvPr/>
          </p:nvGrpSpPr>
          <p:grpSpPr>
            <a:xfrm>
              <a:off x="4609080" y="1064160"/>
              <a:ext cx="43200" cy="32040"/>
              <a:chOff x="4609080" y="1064160"/>
              <a:chExt cx="43200" cy="32040"/>
            </a:xfrm>
          </p:grpSpPr>
          <p:sp>
            <p:nvSpPr>
              <p:cNvPr id="1539" name="CustomShape 602"/>
              <p:cNvSpPr/>
              <p:nvPr/>
            </p:nvSpPr>
            <p:spPr>
              <a:xfrm>
                <a:off x="4609080" y="1064160"/>
                <a:ext cx="43200" cy="3204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540" name="CustomShape 603"/>
              <p:cNvSpPr/>
              <p:nvPr/>
            </p:nvSpPr>
            <p:spPr>
              <a:xfrm>
                <a:off x="4627080" y="1075680"/>
                <a:ext cx="11880" cy="864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a:noFill/>
              </a:ln>
            </p:spPr>
            <p:style>
              <a:lnRef idx="0"/>
              <a:fillRef idx="0"/>
              <a:effectRef idx="0"/>
              <a:fontRef idx="minor"/>
            </p:style>
          </p:sp>
        </p:grpSp>
        <p:grpSp>
          <p:nvGrpSpPr>
            <p:cNvPr id="1541" name="Group 604"/>
            <p:cNvGrpSpPr/>
            <p:nvPr/>
          </p:nvGrpSpPr>
          <p:grpSpPr>
            <a:xfrm>
              <a:off x="4677480" y="1024920"/>
              <a:ext cx="43200" cy="32040"/>
              <a:chOff x="4677480" y="1024920"/>
              <a:chExt cx="43200" cy="32040"/>
            </a:xfrm>
          </p:grpSpPr>
          <p:sp>
            <p:nvSpPr>
              <p:cNvPr id="1542" name="CustomShape 605"/>
              <p:cNvSpPr/>
              <p:nvPr/>
            </p:nvSpPr>
            <p:spPr>
              <a:xfrm>
                <a:off x="4677480" y="1024920"/>
                <a:ext cx="43200" cy="3204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a:noFill/>
              </a:ln>
            </p:spPr>
            <p:style>
              <a:lnRef idx="0"/>
              <a:fillRef idx="0"/>
              <a:effectRef idx="0"/>
              <a:fontRef idx="minor"/>
            </p:style>
          </p:sp>
          <p:sp>
            <p:nvSpPr>
              <p:cNvPr id="1543" name="CustomShape 606"/>
              <p:cNvSpPr/>
              <p:nvPr/>
            </p:nvSpPr>
            <p:spPr>
              <a:xfrm>
                <a:off x="4697280" y="1036440"/>
                <a:ext cx="10080" cy="864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544" name="Group 607"/>
            <p:cNvGrpSpPr/>
            <p:nvPr/>
          </p:nvGrpSpPr>
          <p:grpSpPr>
            <a:xfrm>
              <a:off x="4668480" y="1108800"/>
              <a:ext cx="36720" cy="32040"/>
              <a:chOff x="4668480" y="1108800"/>
              <a:chExt cx="36720" cy="32040"/>
            </a:xfrm>
          </p:grpSpPr>
          <p:sp>
            <p:nvSpPr>
              <p:cNvPr id="1545" name="CustomShape 608"/>
              <p:cNvSpPr/>
              <p:nvPr/>
            </p:nvSpPr>
            <p:spPr>
              <a:xfrm>
                <a:off x="4668480" y="1108800"/>
                <a:ext cx="36720" cy="3204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a:noFill/>
              </a:ln>
            </p:spPr>
            <p:style>
              <a:lnRef idx="0"/>
              <a:fillRef idx="0"/>
              <a:effectRef idx="0"/>
              <a:fontRef idx="minor"/>
            </p:style>
          </p:sp>
          <p:sp>
            <p:nvSpPr>
              <p:cNvPr id="1546" name="CustomShape 609"/>
              <p:cNvSpPr/>
              <p:nvPr/>
            </p:nvSpPr>
            <p:spPr>
              <a:xfrm>
                <a:off x="4680000" y="1120320"/>
                <a:ext cx="11880" cy="864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a:noFill/>
              </a:ln>
            </p:spPr>
            <p:style>
              <a:lnRef idx="0"/>
              <a:fillRef idx="0"/>
              <a:effectRef idx="0"/>
              <a:fontRef idx="minor"/>
            </p:style>
          </p:sp>
        </p:grpSp>
        <p:grpSp>
          <p:nvGrpSpPr>
            <p:cNvPr id="1547" name="Group 610"/>
            <p:cNvGrpSpPr/>
            <p:nvPr/>
          </p:nvGrpSpPr>
          <p:grpSpPr>
            <a:xfrm>
              <a:off x="4707360" y="956160"/>
              <a:ext cx="43200" cy="32040"/>
              <a:chOff x="4707360" y="956160"/>
              <a:chExt cx="43200" cy="32040"/>
            </a:xfrm>
          </p:grpSpPr>
          <p:sp>
            <p:nvSpPr>
              <p:cNvPr id="1548" name="CustomShape 611"/>
              <p:cNvSpPr/>
              <p:nvPr/>
            </p:nvSpPr>
            <p:spPr>
              <a:xfrm>
                <a:off x="4707360" y="956160"/>
                <a:ext cx="43200" cy="3204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a:noFill/>
              </a:ln>
            </p:spPr>
            <p:style>
              <a:lnRef idx="0"/>
              <a:fillRef idx="0"/>
              <a:effectRef idx="0"/>
              <a:fontRef idx="minor"/>
            </p:style>
          </p:sp>
          <p:sp>
            <p:nvSpPr>
              <p:cNvPr id="1549" name="CustomShape 612"/>
              <p:cNvSpPr/>
              <p:nvPr/>
            </p:nvSpPr>
            <p:spPr>
              <a:xfrm>
                <a:off x="4727160" y="968040"/>
                <a:ext cx="10080" cy="864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550" name="Group 613"/>
            <p:cNvGrpSpPr/>
            <p:nvPr/>
          </p:nvGrpSpPr>
          <p:grpSpPr>
            <a:xfrm>
              <a:off x="4753440" y="1685520"/>
              <a:ext cx="51480" cy="38160"/>
              <a:chOff x="4753440" y="1685520"/>
              <a:chExt cx="51480" cy="38160"/>
            </a:xfrm>
          </p:grpSpPr>
          <p:sp>
            <p:nvSpPr>
              <p:cNvPr id="1551" name="CustomShape 614"/>
              <p:cNvSpPr/>
              <p:nvPr/>
            </p:nvSpPr>
            <p:spPr>
              <a:xfrm>
                <a:off x="4753440" y="1685520"/>
                <a:ext cx="51480" cy="3816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a:noFill/>
              </a:ln>
            </p:spPr>
            <p:style>
              <a:lnRef idx="0"/>
              <a:fillRef idx="0"/>
              <a:effectRef idx="0"/>
              <a:fontRef idx="minor"/>
            </p:style>
          </p:sp>
          <p:sp>
            <p:nvSpPr>
              <p:cNvPr id="1552" name="CustomShape 615"/>
              <p:cNvSpPr/>
              <p:nvPr/>
            </p:nvSpPr>
            <p:spPr>
              <a:xfrm>
                <a:off x="4771080" y="1697040"/>
                <a:ext cx="20160" cy="1512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a:noFill/>
              </a:ln>
            </p:spPr>
            <p:style>
              <a:lnRef idx="0"/>
              <a:fillRef idx="0"/>
              <a:effectRef idx="0"/>
              <a:fontRef idx="minor"/>
            </p:style>
          </p:sp>
        </p:grpSp>
        <p:grpSp>
          <p:nvGrpSpPr>
            <p:cNvPr id="1553" name="Group 616"/>
            <p:cNvGrpSpPr/>
            <p:nvPr/>
          </p:nvGrpSpPr>
          <p:grpSpPr>
            <a:xfrm>
              <a:off x="4753080" y="1877760"/>
              <a:ext cx="43200" cy="32040"/>
              <a:chOff x="4753080" y="1877760"/>
              <a:chExt cx="43200" cy="32040"/>
            </a:xfrm>
          </p:grpSpPr>
          <p:sp>
            <p:nvSpPr>
              <p:cNvPr id="1554" name="CustomShape 617"/>
              <p:cNvSpPr/>
              <p:nvPr/>
            </p:nvSpPr>
            <p:spPr>
              <a:xfrm>
                <a:off x="4753080" y="1877760"/>
                <a:ext cx="43200" cy="3204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a:noFill/>
              </a:ln>
            </p:spPr>
            <p:style>
              <a:lnRef idx="0"/>
              <a:fillRef idx="0"/>
              <a:effectRef idx="0"/>
              <a:fontRef idx="minor"/>
            </p:style>
          </p:sp>
          <p:sp>
            <p:nvSpPr>
              <p:cNvPr id="1555" name="CustomShape 618"/>
              <p:cNvSpPr/>
              <p:nvPr/>
            </p:nvSpPr>
            <p:spPr>
              <a:xfrm>
                <a:off x="4770720" y="1889280"/>
                <a:ext cx="11880" cy="900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a:noFill/>
              </a:ln>
            </p:spPr>
            <p:style>
              <a:lnRef idx="0"/>
              <a:fillRef idx="0"/>
              <a:effectRef idx="0"/>
              <a:fontRef idx="minor"/>
            </p:style>
          </p:sp>
        </p:grpSp>
        <p:grpSp>
          <p:nvGrpSpPr>
            <p:cNvPr id="1556" name="Group 619"/>
            <p:cNvGrpSpPr/>
            <p:nvPr/>
          </p:nvGrpSpPr>
          <p:grpSpPr>
            <a:xfrm>
              <a:off x="4773600" y="1529640"/>
              <a:ext cx="43200" cy="32040"/>
              <a:chOff x="4773600" y="1529640"/>
              <a:chExt cx="43200" cy="32040"/>
            </a:xfrm>
          </p:grpSpPr>
          <p:sp>
            <p:nvSpPr>
              <p:cNvPr id="1557" name="CustomShape 620"/>
              <p:cNvSpPr/>
              <p:nvPr/>
            </p:nvSpPr>
            <p:spPr>
              <a:xfrm>
                <a:off x="4773600" y="1529640"/>
                <a:ext cx="43200" cy="3204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a:noFill/>
              </a:ln>
            </p:spPr>
            <p:style>
              <a:lnRef idx="0"/>
              <a:fillRef idx="0"/>
              <a:effectRef idx="0"/>
              <a:fontRef idx="minor"/>
            </p:style>
          </p:sp>
          <p:sp>
            <p:nvSpPr>
              <p:cNvPr id="1558" name="CustomShape 621"/>
              <p:cNvSpPr/>
              <p:nvPr/>
            </p:nvSpPr>
            <p:spPr>
              <a:xfrm>
                <a:off x="4791600" y="1541160"/>
                <a:ext cx="11880" cy="864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a:noFill/>
              </a:ln>
            </p:spPr>
            <p:style>
              <a:lnRef idx="0"/>
              <a:fillRef idx="0"/>
              <a:effectRef idx="0"/>
              <a:fontRef idx="minor"/>
            </p:style>
          </p:sp>
        </p:grpSp>
        <p:grpSp>
          <p:nvGrpSpPr>
            <p:cNvPr id="1559" name="Group 622"/>
            <p:cNvGrpSpPr/>
            <p:nvPr/>
          </p:nvGrpSpPr>
          <p:grpSpPr>
            <a:xfrm>
              <a:off x="4529160" y="1522080"/>
              <a:ext cx="50400" cy="37440"/>
              <a:chOff x="4529160" y="1522080"/>
              <a:chExt cx="50400" cy="37440"/>
            </a:xfrm>
          </p:grpSpPr>
          <p:sp>
            <p:nvSpPr>
              <p:cNvPr id="1560" name="CustomShape 623"/>
              <p:cNvSpPr/>
              <p:nvPr/>
            </p:nvSpPr>
            <p:spPr>
              <a:xfrm>
                <a:off x="4529160" y="1522080"/>
                <a:ext cx="50400" cy="3744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a:noFill/>
              </a:ln>
            </p:spPr>
            <p:style>
              <a:lnRef idx="0"/>
              <a:fillRef idx="0"/>
              <a:effectRef idx="0"/>
              <a:fontRef idx="minor"/>
            </p:style>
          </p:sp>
          <p:sp>
            <p:nvSpPr>
              <p:cNvPr id="1561" name="CustomShape 624"/>
              <p:cNvSpPr/>
              <p:nvPr/>
            </p:nvSpPr>
            <p:spPr>
              <a:xfrm>
                <a:off x="4549680" y="1533960"/>
                <a:ext cx="16560" cy="1440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a:noFill/>
              </a:ln>
            </p:spPr>
            <p:style>
              <a:lnRef idx="0"/>
              <a:fillRef idx="0"/>
              <a:effectRef idx="0"/>
              <a:fontRef idx="minor"/>
            </p:style>
          </p:sp>
        </p:grpSp>
        <p:grpSp>
          <p:nvGrpSpPr>
            <p:cNvPr id="1562" name="Group 625"/>
            <p:cNvGrpSpPr/>
            <p:nvPr/>
          </p:nvGrpSpPr>
          <p:grpSpPr>
            <a:xfrm>
              <a:off x="4387680" y="1565640"/>
              <a:ext cx="46080" cy="34200"/>
              <a:chOff x="4387680" y="1565640"/>
              <a:chExt cx="46080" cy="34200"/>
            </a:xfrm>
          </p:grpSpPr>
          <p:sp>
            <p:nvSpPr>
              <p:cNvPr id="1563" name="CustomShape 626"/>
              <p:cNvSpPr/>
              <p:nvPr/>
            </p:nvSpPr>
            <p:spPr>
              <a:xfrm>
                <a:off x="4387680" y="1565640"/>
                <a:ext cx="46080" cy="3420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a:noFill/>
              </a:ln>
            </p:spPr>
            <p:style>
              <a:lnRef idx="0"/>
              <a:fillRef idx="0"/>
              <a:effectRef idx="0"/>
              <a:fontRef idx="minor"/>
            </p:style>
          </p:sp>
          <p:sp>
            <p:nvSpPr>
              <p:cNvPr id="1564" name="CustomShape 627"/>
              <p:cNvSpPr/>
              <p:nvPr/>
            </p:nvSpPr>
            <p:spPr>
              <a:xfrm>
                <a:off x="4407840" y="1577160"/>
                <a:ext cx="12600" cy="1116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a:noFill/>
              </a:ln>
            </p:spPr>
            <p:style>
              <a:lnRef idx="0"/>
              <a:fillRef idx="0"/>
              <a:effectRef idx="0"/>
              <a:fontRef idx="minor"/>
            </p:style>
          </p:sp>
        </p:grpSp>
        <p:grpSp>
          <p:nvGrpSpPr>
            <p:cNvPr id="1565" name="Group 628"/>
            <p:cNvGrpSpPr/>
            <p:nvPr/>
          </p:nvGrpSpPr>
          <p:grpSpPr>
            <a:xfrm>
              <a:off x="4578120" y="1309680"/>
              <a:ext cx="46080" cy="34200"/>
              <a:chOff x="4578120" y="1309680"/>
              <a:chExt cx="46080" cy="34200"/>
            </a:xfrm>
          </p:grpSpPr>
          <p:sp>
            <p:nvSpPr>
              <p:cNvPr id="1566" name="CustomShape 629"/>
              <p:cNvSpPr/>
              <p:nvPr/>
            </p:nvSpPr>
            <p:spPr>
              <a:xfrm>
                <a:off x="4578120" y="1309680"/>
                <a:ext cx="46080" cy="3420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a:noFill/>
              </a:ln>
            </p:spPr>
            <p:style>
              <a:lnRef idx="0"/>
              <a:fillRef idx="0"/>
              <a:effectRef idx="0"/>
              <a:fontRef idx="minor"/>
            </p:style>
          </p:sp>
          <p:sp>
            <p:nvSpPr>
              <p:cNvPr id="1567" name="CustomShape 630"/>
              <p:cNvSpPr/>
              <p:nvPr/>
            </p:nvSpPr>
            <p:spPr>
              <a:xfrm>
                <a:off x="4598280" y="1321560"/>
                <a:ext cx="12600" cy="1116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a:noFill/>
              </a:ln>
            </p:spPr>
            <p:style>
              <a:lnRef idx="0"/>
              <a:fillRef idx="0"/>
              <a:effectRef idx="0"/>
              <a:fontRef idx="minor"/>
            </p:style>
          </p:sp>
        </p:grpSp>
        <p:grpSp>
          <p:nvGrpSpPr>
            <p:cNvPr id="1568" name="Group 631"/>
            <p:cNvGrpSpPr/>
            <p:nvPr/>
          </p:nvGrpSpPr>
          <p:grpSpPr>
            <a:xfrm>
              <a:off x="4899600" y="1671480"/>
              <a:ext cx="46080" cy="34200"/>
              <a:chOff x="4899600" y="1671480"/>
              <a:chExt cx="46080" cy="34200"/>
            </a:xfrm>
          </p:grpSpPr>
          <p:sp>
            <p:nvSpPr>
              <p:cNvPr id="1569" name="CustomShape 632"/>
              <p:cNvSpPr/>
              <p:nvPr/>
            </p:nvSpPr>
            <p:spPr>
              <a:xfrm>
                <a:off x="4899600" y="1671480"/>
                <a:ext cx="46080" cy="3420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a:noFill/>
              </a:ln>
            </p:spPr>
            <p:style>
              <a:lnRef idx="0"/>
              <a:fillRef idx="0"/>
              <a:effectRef idx="0"/>
              <a:fontRef idx="minor"/>
            </p:style>
          </p:sp>
          <p:sp>
            <p:nvSpPr>
              <p:cNvPr id="1570" name="CustomShape 633"/>
              <p:cNvSpPr/>
              <p:nvPr/>
            </p:nvSpPr>
            <p:spPr>
              <a:xfrm>
                <a:off x="4919400" y="1683360"/>
                <a:ext cx="12600" cy="1080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a:noFill/>
              </a:ln>
            </p:spPr>
            <p:style>
              <a:lnRef idx="0"/>
              <a:fillRef idx="0"/>
              <a:effectRef idx="0"/>
              <a:fontRef idx="minor"/>
            </p:style>
          </p:sp>
        </p:grpSp>
        <p:grpSp>
          <p:nvGrpSpPr>
            <p:cNvPr id="1571" name="Group 634"/>
            <p:cNvGrpSpPr/>
            <p:nvPr/>
          </p:nvGrpSpPr>
          <p:grpSpPr>
            <a:xfrm>
              <a:off x="4868640" y="1728000"/>
              <a:ext cx="46080" cy="34200"/>
              <a:chOff x="4868640" y="1728000"/>
              <a:chExt cx="46080" cy="34200"/>
            </a:xfrm>
          </p:grpSpPr>
          <p:sp>
            <p:nvSpPr>
              <p:cNvPr id="1572" name="CustomShape 635"/>
              <p:cNvSpPr/>
              <p:nvPr/>
            </p:nvSpPr>
            <p:spPr>
              <a:xfrm>
                <a:off x="4868640" y="1728000"/>
                <a:ext cx="46080" cy="3420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a:noFill/>
              </a:ln>
            </p:spPr>
            <p:style>
              <a:lnRef idx="0"/>
              <a:fillRef idx="0"/>
              <a:effectRef idx="0"/>
              <a:fontRef idx="minor"/>
            </p:style>
          </p:sp>
          <p:sp>
            <p:nvSpPr>
              <p:cNvPr id="1573" name="CustomShape 636"/>
              <p:cNvSpPr/>
              <p:nvPr/>
            </p:nvSpPr>
            <p:spPr>
              <a:xfrm>
                <a:off x="4888440" y="1739520"/>
                <a:ext cx="12600" cy="1080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a:noFill/>
              </a:ln>
            </p:spPr>
            <p:style>
              <a:lnRef idx="0"/>
              <a:fillRef idx="0"/>
              <a:effectRef idx="0"/>
              <a:fontRef idx="minor"/>
            </p:style>
          </p:sp>
        </p:grpSp>
        <p:grpSp>
          <p:nvGrpSpPr>
            <p:cNvPr id="1574" name="Group 637"/>
            <p:cNvGrpSpPr/>
            <p:nvPr/>
          </p:nvGrpSpPr>
          <p:grpSpPr>
            <a:xfrm>
              <a:off x="4875120" y="1802520"/>
              <a:ext cx="46080" cy="34200"/>
              <a:chOff x="4875120" y="1802520"/>
              <a:chExt cx="46080" cy="34200"/>
            </a:xfrm>
          </p:grpSpPr>
          <p:sp>
            <p:nvSpPr>
              <p:cNvPr id="1575" name="CustomShape 638"/>
              <p:cNvSpPr/>
              <p:nvPr/>
            </p:nvSpPr>
            <p:spPr>
              <a:xfrm>
                <a:off x="4875120" y="1802520"/>
                <a:ext cx="46080" cy="3420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a:noFill/>
              </a:ln>
            </p:spPr>
            <p:style>
              <a:lnRef idx="0"/>
              <a:fillRef idx="0"/>
              <a:effectRef idx="0"/>
              <a:fontRef idx="minor"/>
            </p:style>
          </p:sp>
          <p:sp>
            <p:nvSpPr>
              <p:cNvPr id="1576" name="CustomShape 639"/>
              <p:cNvSpPr/>
              <p:nvPr/>
            </p:nvSpPr>
            <p:spPr>
              <a:xfrm>
                <a:off x="4895280" y="1814400"/>
                <a:ext cx="12600" cy="1080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a:noFill/>
              </a:ln>
            </p:spPr>
            <p:style>
              <a:lnRef idx="0"/>
              <a:fillRef idx="0"/>
              <a:effectRef idx="0"/>
              <a:fontRef idx="minor"/>
            </p:style>
          </p:sp>
        </p:grpSp>
        <p:sp>
          <p:nvSpPr>
            <p:cNvPr id="1577" name="CustomShape 640"/>
            <p:cNvSpPr/>
            <p:nvPr/>
          </p:nvSpPr>
          <p:spPr>
            <a:xfrm>
              <a:off x="4601160" y="1665720"/>
              <a:ext cx="46080" cy="3420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a:noFill/>
            </a:ln>
          </p:spPr>
          <p:style>
            <a:lnRef idx="0"/>
            <a:fillRef idx="0"/>
            <a:effectRef idx="0"/>
            <a:fontRef idx="minor"/>
          </p:style>
        </p:sp>
        <p:sp>
          <p:nvSpPr>
            <p:cNvPr id="1578" name="CustomShape 641"/>
            <p:cNvSpPr/>
            <p:nvPr/>
          </p:nvSpPr>
          <p:spPr>
            <a:xfrm>
              <a:off x="4621320" y="1677600"/>
              <a:ext cx="12600" cy="1116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a:noFill/>
            </a:ln>
          </p:spPr>
          <p:style>
            <a:lnRef idx="0"/>
            <a:fillRef idx="0"/>
            <a:effectRef idx="0"/>
            <a:fontRef idx="minor"/>
          </p:style>
        </p:sp>
        <p:grpSp>
          <p:nvGrpSpPr>
            <p:cNvPr id="1579" name="Group 642"/>
            <p:cNvGrpSpPr/>
            <p:nvPr/>
          </p:nvGrpSpPr>
          <p:grpSpPr>
            <a:xfrm>
              <a:off x="4668840" y="1549440"/>
              <a:ext cx="58320" cy="43200"/>
              <a:chOff x="4668840" y="1549440"/>
              <a:chExt cx="58320" cy="43200"/>
            </a:xfrm>
          </p:grpSpPr>
          <p:sp>
            <p:nvSpPr>
              <p:cNvPr id="1580" name="CustomShape 643"/>
              <p:cNvSpPr/>
              <p:nvPr/>
            </p:nvSpPr>
            <p:spPr>
              <a:xfrm>
                <a:off x="4668840" y="1549440"/>
                <a:ext cx="58320" cy="4320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a:noFill/>
              </a:ln>
            </p:spPr>
            <p:style>
              <a:lnRef idx="0"/>
              <a:fillRef idx="0"/>
              <a:effectRef idx="0"/>
              <a:fontRef idx="minor"/>
            </p:style>
          </p:sp>
          <p:sp>
            <p:nvSpPr>
              <p:cNvPr id="1581" name="CustomShape 644"/>
              <p:cNvSpPr/>
              <p:nvPr/>
            </p:nvSpPr>
            <p:spPr>
              <a:xfrm>
                <a:off x="4686840" y="1561320"/>
                <a:ext cx="27000" cy="2016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a:noFill/>
              </a:ln>
            </p:spPr>
            <p:style>
              <a:lnRef idx="0"/>
              <a:fillRef idx="0"/>
              <a:effectRef idx="0"/>
              <a:fontRef idx="minor"/>
            </p:style>
          </p:sp>
        </p:grpSp>
        <p:grpSp>
          <p:nvGrpSpPr>
            <p:cNvPr id="1582" name="Group 645"/>
            <p:cNvGrpSpPr/>
            <p:nvPr/>
          </p:nvGrpSpPr>
          <p:grpSpPr>
            <a:xfrm>
              <a:off x="4646160" y="1870920"/>
              <a:ext cx="46080" cy="34200"/>
              <a:chOff x="4646160" y="1870920"/>
              <a:chExt cx="46080" cy="34200"/>
            </a:xfrm>
          </p:grpSpPr>
          <p:sp>
            <p:nvSpPr>
              <p:cNvPr id="1583" name="CustomShape 646"/>
              <p:cNvSpPr/>
              <p:nvPr/>
            </p:nvSpPr>
            <p:spPr>
              <a:xfrm>
                <a:off x="4646160" y="1870920"/>
                <a:ext cx="46080" cy="3420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a:noFill/>
              </a:ln>
            </p:spPr>
            <p:style>
              <a:lnRef idx="0"/>
              <a:fillRef idx="0"/>
              <a:effectRef idx="0"/>
              <a:fontRef idx="minor"/>
            </p:style>
          </p:sp>
          <p:sp>
            <p:nvSpPr>
              <p:cNvPr id="1584" name="CustomShape 647"/>
              <p:cNvSpPr/>
              <p:nvPr/>
            </p:nvSpPr>
            <p:spPr>
              <a:xfrm>
                <a:off x="4663800" y="1882800"/>
                <a:ext cx="14760" cy="1080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a:noFill/>
              </a:ln>
            </p:spPr>
            <p:style>
              <a:lnRef idx="0"/>
              <a:fillRef idx="0"/>
              <a:effectRef idx="0"/>
              <a:fontRef idx="minor"/>
            </p:style>
          </p:sp>
        </p:grpSp>
        <p:grpSp>
          <p:nvGrpSpPr>
            <p:cNvPr id="1585" name="Group 648"/>
            <p:cNvGrpSpPr/>
            <p:nvPr/>
          </p:nvGrpSpPr>
          <p:grpSpPr>
            <a:xfrm>
              <a:off x="4803120" y="1940400"/>
              <a:ext cx="46080" cy="34200"/>
              <a:chOff x="4803120" y="1940400"/>
              <a:chExt cx="46080" cy="34200"/>
            </a:xfrm>
          </p:grpSpPr>
          <p:sp>
            <p:nvSpPr>
              <p:cNvPr id="1586" name="CustomShape 649"/>
              <p:cNvSpPr/>
              <p:nvPr/>
            </p:nvSpPr>
            <p:spPr>
              <a:xfrm>
                <a:off x="4803120" y="1940400"/>
                <a:ext cx="46080" cy="3420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a:noFill/>
              </a:ln>
            </p:spPr>
            <p:style>
              <a:lnRef idx="0"/>
              <a:fillRef idx="0"/>
              <a:effectRef idx="0"/>
              <a:fontRef idx="minor"/>
            </p:style>
          </p:sp>
          <p:sp>
            <p:nvSpPr>
              <p:cNvPr id="1587" name="CustomShape 650"/>
              <p:cNvSpPr/>
              <p:nvPr/>
            </p:nvSpPr>
            <p:spPr>
              <a:xfrm>
                <a:off x="4823280" y="1951920"/>
                <a:ext cx="12600" cy="1080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a:noFill/>
              </a:ln>
            </p:spPr>
            <p:style>
              <a:lnRef idx="0"/>
              <a:fillRef idx="0"/>
              <a:effectRef idx="0"/>
              <a:fontRef idx="minor"/>
            </p:style>
          </p:sp>
        </p:grpSp>
        <p:grpSp>
          <p:nvGrpSpPr>
            <p:cNvPr id="1588" name="Group 651"/>
            <p:cNvGrpSpPr/>
            <p:nvPr/>
          </p:nvGrpSpPr>
          <p:grpSpPr>
            <a:xfrm>
              <a:off x="3865320" y="2047680"/>
              <a:ext cx="51840" cy="38520"/>
              <a:chOff x="3865320" y="2047680"/>
              <a:chExt cx="51840" cy="38520"/>
            </a:xfrm>
          </p:grpSpPr>
          <p:sp>
            <p:nvSpPr>
              <p:cNvPr id="1589" name="CustomShape 652"/>
              <p:cNvSpPr/>
              <p:nvPr/>
            </p:nvSpPr>
            <p:spPr>
              <a:xfrm>
                <a:off x="3865320" y="2047680"/>
                <a:ext cx="51840" cy="3852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a:noFill/>
              </a:ln>
            </p:spPr>
            <p:style>
              <a:lnRef idx="0"/>
              <a:fillRef idx="0"/>
              <a:effectRef idx="0"/>
              <a:fontRef idx="minor"/>
            </p:style>
          </p:sp>
          <p:sp>
            <p:nvSpPr>
              <p:cNvPr id="1590" name="CustomShape 653"/>
              <p:cNvSpPr/>
              <p:nvPr/>
            </p:nvSpPr>
            <p:spPr>
              <a:xfrm>
                <a:off x="3886200" y="2059200"/>
                <a:ext cx="17640" cy="154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fillRef idx="0"/>
              <a:effectRef idx="0"/>
              <a:fontRef idx="minor"/>
            </p:style>
          </p:sp>
        </p:grpSp>
        <p:grpSp>
          <p:nvGrpSpPr>
            <p:cNvPr id="1591" name="Group 654"/>
            <p:cNvGrpSpPr/>
            <p:nvPr/>
          </p:nvGrpSpPr>
          <p:grpSpPr>
            <a:xfrm>
              <a:off x="3894120" y="1842480"/>
              <a:ext cx="51840" cy="38520"/>
              <a:chOff x="3894120" y="1842480"/>
              <a:chExt cx="51840" cy="38520"/>
            </a:xfrm>
          </p:grpSpPr>
          <p:sp>
            <p:nvSpPr>
              <p:cNvPr id="1592" name="CustomShape 655"/>
              <p:cNvSpPr/>
              <p:nvPr/>
            </p:nvSpPr>
            <p:spPr>
              <a:xfrm>
                <a:off x="3894120" y="1842480"/>
                <a:ext cx="51840" cy="3852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593" name="CustomShape 656"/>
              <p:cNvSpPr/>
              <p:nvPr/>
            </p:nvSpPr>
            <p:spPr>
              <a:xfrm>
                <a:off x="3911760" y="1854360"/>
                <a:ext cx="20520" cy="1548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a:noFill/>
              </a:ln>
            </p:spPr>
            <p:style>
              <a:lnRef idx="0"/>
              <a:fillRef idx="0"/>
              <a:effectRef idx="0"/>
              <a:fontRef idx="minor"/>
            </p:style>
          </p:sp>
        </p:grpSp>
        <p:grpSp>
          <p:nvGrpSpPr>
            <p:cNvPr id="1594" name="Group 657"/>
            <p:cNvGrpSpPr/>
            <p:nvPr/>
          </p:nvGrpSpPr>
          <p:grpSpPr>
            <a:xfrm>
              <a:off x="4008240" y="1609200"/>
              <a:ext cx="51840" cy="38520"/>
              <a:chOff x="4008240" y="1609200"/>
              <a:chExt cx="51840" cy="38520"/>
            </a:xfrm>
          </p:grpSpPr>
          <p:sp>
            <p:nvSpPr>
              <p:cNvPr id="1595" name="CustomShape 658"/>
              <p:cNvSpPr/>
              <p:nvPr/>
            </p:nvSpPr>
            <p:spPr>
              <a:xfrm>
                <a:off x="4008240" y="1609200"/>
                <a:ext cx="51840" cy="3852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a:noFill/>
              </a:ln>
            </p:spPr>
            <p:style>
              <a:lnRef idx="0"/>
              <a:fillRef idx="0"/>
              <a:effectRef idx="0"/>
              <a:fontRef idx="minor"/>
            </p:style>
          </p:sp>
          <p:sp>
            <p:nvSpPr>
              <p:cNvPr id="1596" name="CustomShape 659"/>
              <p:cNvSpPr/>
              <p:nvPr/>
            </p:nvSpPr>
            <p:spPr>
              <a:xfrm>
                <a:off x="4029120" y="1620720"/>
                <a:ext cx="17640" cy="1548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597" name="Group 660"/>
            <p:cNvGrpSpPr/>
            <p:nvPr/>
          </p:nvGrpSpPr>
          <p:grpSpPr>
            <a:xfrm>
              <a:off x="3924720" y="1576800"/>
              <a:ext cx="51840" cy="38520"/>
              <a:chOff x="3924720" y="1576800"/>
              <a:chExt cx="51840" cy="38520"/>
            </a:xfrm>
          </p:grpSpPr>
          <p:sp>
            <p:nvSpPr>
              <p:cNvPr id="1598" name="CustomShape 661"/>
              <p:cNvSpPr/>
              <p:nvPr/>
            </p:nvSpPr>
            <p:spPr>
              <a:xfrm>
                <a:off x="3924720" y="1576800"/>
                <a:ext cx="51840" cy="3852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a:noFill/>
              </a:ln>
            </p:spPr>
            <p:style>
              <a:lnRef idx="0"/>
              <a:fillRef idx="0"/>
              <a:effectRef idx="0"/>
              <a:fontRef idx="minor"/>
            </p:style>
          </p:sp>
          <p:sp>
            <p:nvSpPr>
              <p:cNvPr id="1599" name="CustomShape 662"/>
              <p:cNvSpPr/>
              <p:nvPr/>
            </p:nvSpPr>
            <p:spPr>
              <a:xfrm>
                <a:off x="3945600" y="1588320"/>
                <a:ext cx="17640" cy="1548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a:noFill/>
              </a:ln>
            </p:spPr>
            <p:style>
              <a:lnRef idx="0"/>
              <a:fillRef idx="0"/>
              <a:effectRef idx="0"/>
              <a:fontRef idx="minor"/>
            </p:style>
          </p:sp>
        </p:grpSp>
        <p:grpSp>
          <p:nvGrpSpPr>
            <p:cNvPr id="1600" name="Group 663"/>
            <p:cNvGrpSpPr/>
            <p:nvPr/>
          </p:nvGrpSpPr>
          <p:grpSpPr>
            <a:xfrm>
              <a:off x="3760200" y="1382760"/>
              <a:ext cx="51840" cy="38520"/>
              <a:chOff x="3760200" y="1382760"/>
              <a:chExt cx="51840" cy="38520"/>
            </a:xfrm>
          </p:grpSpPr>
          <p:sp>
            <p:nvSpPr>
              <p:cNvPr id="1601" name="CustomShape 664"/>
              <p:cNvSpPr/>
              <p:nvPr/>
            </p:nvSpPr>
            <p:spPr>
              <a:xfrm>
                <a:off x="3760200" y="1382760"/>
                <a:ext cx="51840" cy="3852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602" name="CustomShape 665"/>
              <p:cNvSpPr/>
              <p:nvPr/>
            </p:nvSpPr>
            <p:spPr>
              <a:xfrm>
                <a:off x="3781440" y="1394640"/>
                <a:ext cx="17640" cy="1548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a:noFill/>
              </a:ln>
            </p:spPr>
            <p:style>
              <a:lnRef idx="0"/>
              <a:fillRef idx="0"/>
              <a:effectRef idx="0"/>
              <a:fontRef idx="minor"/>
            </p:style>
          </p:sp>
        </p:grpSp>
        <p:grpSp>
          <p:nvGrpSpPr>
            <p:cNvPr id="1603" name="Group 666"/>
            <p:cNvGrpSpPr/>
            <p:nvPr/>
          </p:nvGrpSpPr>
          <p:grpSpPr>
            <a:xfrm>
              <a:off x="3813840" y="1113120"/>
              <a:ext cx="51840" cy="38520"/>
              <a:chOff x="3813840" y="1113120"/>
              <a:chExt cx="51840" cy="38520"/>
            </a:xfrm>
          </p:grpSpPr>
          <p:sp>
            <p:nvSpPr>
              <p:cNvPr id="1604" name="CustomShape 667"/>
              <p:cNvSpPr/>
              <p:nvPr/>
            </p:nvSpPr>
            <p:spPr>
              <a:xfrm>
                <a:off x="3813840" y="1113120"/>
                <a:ext cx="51840" cy="3852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a:noFill/>
              </a:ln>
            </p:spPr>
            <p:style>
              <a:lnRef idx="0"/>
              <a:fillRef idx="0"/>
              <a:effectRef idx="0"/>
              <a:fontRef idx="minor"/>
            </p:style>
          </p:sp>
          <p:sp>
            <p:nvSpPr>
              <p:cNvPr id="1605" name="CustomShape 668"/>
              <p:cNvSpPr/>
              <p:nvPr/>
            </p:nvSpPr>
            <p:spPr>
              <a:xfrm>
                <a:off x="3834720" y="1124640"/>
                <a:ext cx="17640" cy="1548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a:noFill/>
              </a:ln>
            </p:spPr>
            <p:style>
              <a:lnRef idx="0"/>
              <a:fillRef idx="0"/>
              <a:effectRef idx="0"/>
              <a:fontRef idx="minor"/>
            </p:style>
          </p:sp>
        </p:grpSp>
        <p:grpSp>
          <p:nvGrpSpPr>
            <p:cNvPr id="1606" name="Group 669"/>
            <p:cNvGrpSpPr/>
            <p:nvPr/>
          </p:nvGrpSpPr>
          <p:grpSpPr>
            <a:xfrm>
              <a:off x="3915720" y="1228320"/>
              <a:ext cx="51840" cy="38520"/>
              <a:chOff x="3915720" y="1228320"/>
              <a:chExt cx="51840" cy="38520"/>
            </a:xfrm>
          </p:grpSpPr>
          <p:sp>
            <p:nvSpPr>
              <p:cNvPr id="1607" name="CustomShape 670"/>
              <p:cNvSpPr/>
              <p:nvPr/>
            </p:nvSpPr>
            <p:spPr>
              <a:xfrm>
                <a:off x="3915720" y="1228320"/>
                <a:ext cx="51840" cy="3852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608" name="CustomShape 671"/>
              <p:cNvSpPr/>
              <p:nvPr/>
            </p:nvSpPr>
            <p:spPr>
              <a:xfrm>
                <a:off x="3936600" y="1240200"/>
                <a:ext cx="17640" cy="1548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a:noFill/>
              </a:ln>
            </p:spPr>
            <p:style>
              <a:lnRef idx="0"/>
              <a:fillRef idx="0"/>
              <a:effectRef idx="0"/>
              <a:fontRef idx="minor"/>
            </p:style>
          </p:sp>
        </p:grpSp>
        <p:grpSp>
          <p:nvGrpSpPr>
            <p:cNvPr id="1609" name="Group 672"/>
            <p:cNvGrpSpPr/>
            <p:nvPr/>
          </p:nvGrpSpPr>
          <p:grpSpPr>
            <a:xfrm>
              <a:off x="3968280" y="1060920"/>
              <a:ext cx="51840" cy="38520"/>
              <a:chOff x="3968280" y="1060920"/>
              <a:chExt cx="51840" cy="38520"/>
            </a:xfrm>
          </p:grpSpPr>
          <p:sp>
            <p:nvSpPr>
              <p:cNvPr id="1610" name="CustomShape 673"/>
              <p:cNvSpPr/>
              <p:nvPr/>
            </p:nvSpPr>
            <p:spPr>
              <a:xfrm>
                <a:off x="3968280" y="1060920"/>
                <a:ext cx="51840" cy="3852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611" name="CustomShape 674"/>
              <p:cNvSpPr/>
              <p:nvPr/>
            </p:nvSpPr>
            <p:spPr>
              <a:xfrm>
                <a:off x="3989160" y="1072440"/>
                <a:ext cx="17640" cy="1548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a:noFill/>
              </a:ln>
            </p:spPr>
            <p:style>
              <a:lnRef idx="0"/>
              <a:fillRef idx="0"/>
              <a:effectRef idx="0"/>
              <a:fontRef idx="minor"/>
            </p:style>
          </p:sp>
        </p:grpSp>
        <p:grpSp>
          <p:nvGrpSpPr>
            <p:cNvPr id="1612" name="Group 675"/>
            <p:cNvGrpSpPr/>
            <p:nvPr/>
          </p:nvGrpSpPr>
          <p:grpSpPr>
            <a:xfrm>
              <a:off x="3412440" y="1236240"/>
              <a:ext cx="51840" cy="38520"/>
              <a:chOff x="3412440" y="1236240"/>
              <a:chExt cx="51840" cy="38520"/>
            </a:xfrm>
          </p:grpSpPr>
          <p:sp>
            <p:nvSpPr>
              <p:cNvPr id="1613" name="CustomShape 676"/>
              <p:cNvSpPr/>
              <p:nvPr/>
            </p:nvSpPr>
            <p:spPr>
              <a:xfrm>
                <a:off x="3412440" y="1236240"/>
                <a:ext cx="51840" cy="3852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a:noFill/>
              </a:ln>
            </p:spPr>
            <p:style>
              <a:lnRef idx="0"/>
              <a:fillRef idx="0"/>
              <a:effectRef idx="0"/>
              <a:fontRef idx="minor"/>
            </p:style>
          </p:sp>
          <p:sp>
            <p:nvSpPr>
              <p:cNvPr id="1614" name="CustomShape 677"/>
              <p:cNvSpPr/>
              <p:nvPr/>
            </p:nvSpPr>
            <p:spPr>
              <a:xfrm>
                <a:off x="3433320" y="1247760"/>
                <a:ext cx="17640" cy="1548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615" name="Group 678"/>
            <p:cNvGrpSpPr/>
            <p:nvPr/>
          </p:nvGrpSpPr>
          <p:grpSpPr>
            <a:xfrm>
              <a:off x="3670560" y="1037160"/>
              <a:ext cx="51840" cy="38520"/>
              <a:chOff x="3670560" y="1037160"/>
              <a:chExt cx="51840" cy="38520"/>
            </a:xfrm>
          </p:grpSpPr>
          <p:sp>
            <p:nvSpPr>
              <p:cNvPr id="1616" name="CustomShape 679"/>
              <p:cNvSpPr/>
              <p:nvPr/>
            </p:nvSpPr>
            <p:spPr>
              <a:xfrm>
                <a:off x="3670560" y="1037160"/>
                <a:ext cx="51840" cy="385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617" name="CustomShape 680"/>
              <p:cNvSpPr/>
              <p:nvPr/>
            </p:nvSpPr>
            <p:spPr>
              <a:xfrm>
                <a:off x="3691440" y="1049040"/>
                <a:ext cx="17640" cy="1548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618" name="Group 681"/>
            <p:cNvGrpSpPr/>
            <p:nvPr/>
          </p:nvGrpSpPr>
          <p:grpSpPr>
            <a:xfrm>
              <a:off x="3639600" y="952920"/>
              <a:ext cx="51840" cy="38520"/>
              <a:chOff x="3639600" y="952920"/>
              <a:chExt cx="51840" cy="38520"/>
            </a:xfrm>
          </p:grpSpPr>
          <p:sp>
            <p:nvSpPr>
              <p:cNvPr id="1619" name="CustomShape 682"/>
              <p:cNvSpPr/>
              <p:nvPr/>
            </p:nvSpPr>
            <p:spPr>
              <a:xfrm>
                <a:off x="3639600" y="952920"/>
                <a:ext cx="51840" cy="3852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a:noFill/>
              </a:ln>
            </p:spPr>
            <p:style>
              <a:lnRef idx="0"/>
              <a:fillRef idx="0"/>
              <a:effectRef idx="0"/>
              <a:fontRef idx="minor"/>
            </p:style>
          </p:sp>
          <p:sp>
            <p:nvSpPr>
              <p:cNvPr id="1620" name="CustomShape 683"/>
              <p:cNvSpPr/>
              <p:nvPr/>
            </p:nvSpPr>
            <p:spPr>
              <a:xfrm>
                <a:off x="3660480" y="964800"/>
                <a:ext cx="17640" cy="1548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sp>
          <p:nvSpPr>
            <p:cNvPr id="1621" name="CustomShape 684"/>
            <p:cNvSpPr/>
            <p:nvPr/>
          </p:nvSpPr>
          <p:spPr>
            <a:xfrm>
              <a:off x="3613680" y="1167480"/>
              <a:ext cx="65520" cy="4896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a:noFill/>
            </a:ln>
          </p:spPr>
          <p:style>
            <a:lnRef idx="0"/>
            <a:fillRef idx="0"/>
            <a:effectRef idx="0"/>
            <a:fontRef idx="minor"/>
          </p:style>
        </p:sp>
        <p:grpSp>
          <p:nvGrpSpPr>
            <p:cNvPr id="1622" name="Group 685"/>
            <p:cNvGrpSpPr/>
            <p:nvPr/>
          </p:nvGrpSpPr>
          <p:grpSpPr>
            <a:xfrm>
              <a:off x="3271320" y="1045080"/>
              <a:ext cx="51840" cy="38520"/>
              <a:chOff x="3271320" y="1045080"/>
              <a:chExt cx="51840" cy="38520"/>
            </a:xfrm>
          </p:grpSpPr>
          <p:sp>
            <p:nvSpPr>
              <p:cNvPr id="1623" name="CustomShape 686"/>
              <p:cNvSpPr/>
              <p:nvPr/>
            </p:nvSpPr>
            <p:spPr>
              <a:xfrm>
                <a:off x="3271320" y="1045080"/>
                <a:ext cx="51840" cy="3852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a:noFill/>
              </a:ln>
            </p:spPr>
            <p:style>
              <a:lnRef idx="0"/>
              <a:fillRef idx="0"/>
              <a:effectRef idx="0"/>
              <a:fontRef idx="minor"/>
            </p:style>
          </p:sp>
          <p:sp>
            <p:nvSpPr>
              <p:cNvPr id="1624" name="CustomShape 687"/>
              <p:cNvSpPr/>
              <p:nvPr/>
            </p:nvSpPr>
            <p:spPr>
              <a:xfrm>
                <a:off x="3292200" y="1056600"/>
                <a:ext cx="17640" cy="1548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a:noFill/>
              </a:ln>
            </p:spPr>
            <p:style>
              <a:lnRef idx="0"/>
              <a:fillRef idx="0"/>
              <a:effectRef idx="0"/>
              <a:fontRef idx="minor"/>
            </p:style>
          </p:sp>
        </p:grpSp>
        <p:grpSp>
          <p:nvGrpSpPr>
            <p:cNvPr id="1625" name="Group 688"/>
            <p:cNvGrpSpPr/>
            <p:nvPr/>
          </p:nvGrpSpPr>
          <p:grpSpPr>
            <a:xfrm>
              <a:off x="3107880" y="871560"/>
              <a:ext cx="51840" cy="38520"/>
              <a:chOff x="3107880" y="871560"/>
              <a:chExt cx="51840" cy="38520"/>
            </a:xfrm>
          </p:grpSpPr>
          <p:sp>
            <p:nvSpPr>
              <p:cNvPr id="1626" name="CustomShape 689"/>
              <p:cNvSpPr/>
              <p:nvPr/>
            </p:nvSpPr>
            <p:spPr>
              <a:xfrm>
                <a:off x="3107880" y="871560"/>
                <a:ext cx="51840" cy="3852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627" name="CustomShape 690"/>
              <p:cNvSpPr/>
              <p:nvPr/>
            </p:nvSpPr>
            <p:spPr>
              <a:xfrm>
                <a:off x="3128400" y="883080"/>
                <a:ext cx="17640" cy="1548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fillRef idx="0"/>
              <a:effectRef idx="0"/>
              <a:fontRef idx="minor"/>
            </p:style>
          </p:sp>
        </p:grpSp>
        <p:grpSp>
          <p:nvGrpSpPr>
            <p:cNvPr id="1628" name="Group 691"/>
            <p:cNvGrpSpPr/>
            <p:nvPr/>
          </p:nvGrpSpPr>
          <p:grpSpPr>
            <a:xfrm>
              <a:off x="3486240" y="899640"/>
              <a:ext cx="51840" cy="38520"/>
              <a:chOff x="3486240" y="899640"/>
              <a:chExt cx="51840" cy="38520"/>
            </a:xfrm>
          </p:grpSpPr>
          <p:sp>
            <p:nvSpPr>
              <p:cNvPr id="1629" name="CustomShape 692"/>
              <p:cNvSpPr/>
              <p:nvPr/>
            </p:nvSpPr>
            <p:spPr>
              <a:xfrm>
                <a:off x="3486240" y="899640"/>
                <a:ext cx="51840" cy="3852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630" name="CustomShape 693"/>
              <p:cNvSpPr/>
              <p:nvPr/>
            </p:nvSpPr>
            <p:spPr>
              <a:xfrm>
                <a:off x="3507120" y="911160"/>
                <a:ext cx="17640" cy="1548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a:noFill/>
              </a:ln>
            </p:spPr>
            <p:style>
              <a:lnRef idx="0"/>
              <a:fillRef idx="0"/>
              <a:effectRef idx="0"/>
              <a:fontRef idx="minor"/>
            </p:style>
          </p:sp>
        </p:grpSp>
        <p:grpSp>
          <p:nvGrpSpPr>
            <p:cNvPr id="1631" name="Group 694"/>
            <p:cNvGrpSpPr/>
            <p:nvPr/>
          </p:nvGrpSpPr>
          <p:grpSpPr>
            <a:xfrm>
              <a:off x="3430440" y="1037160"/>
              <a:ext cx="51840" cy="38520"/>
              <a:chOff x="3430440" y="1037160"/>
              <a:chExt cx="51840" cy="38520"/>
            </a:xfrm>
          </p:grpSpPr>
          <p:sp>
            <p:nvSpPr>
              <p:cNvPr id="1632" name="CustomShape 695"/>
              <p:cNvSpPr/>
              <p:nvPr/>
            </p:nvSpPr>
            <p:spPr>
              <a:xfrm>
                <a:off x="3430440" y="1037160"/>
                <a:ext cx="51840" cy="3852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633" name="CustomShape 696"/>
              <p:cNvSpPr/>
              <p:nvPr/>
            </p:nvSpPr>
            <p:spPr>
              <a:xfrm>
                <a:off x="3451320" y="1049040"/>
                <a:ext cx="17640" cy="1548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634" name="Group 697"/>
            <p:cNvGrpSpPr/>
            <p:nvPr/>
          </p:nvGrpSpPr>
          <p:grpSpPr>
            <a:xfrm>
              <a:off x="3648600" y="1463760"/>
              <a:ext cx="51840" cy="38520"/>
              <a:chOff x="3648600" y="1463760"/>
              <a:chExt cx="51840" cy="38520"/>
            </a:xfrm>
          </p:grpSpPr>
          <p:sp>
            <p:nvSpPr>
              <p:cNvPr id="1635" name="CustomShape 698"/>
              <p:cNvSpPr/>
              <p:nvPr/>
            </p:nvSpPr>
            <p:spPr>
              <a:xfrm>
                <a:off x="3648600" y="1463760"/>
                <a:ext cx="51840" cy="385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a:noFill/>
              </a:ln>
            </p:spPr>
            <p:style>
              <a:lnRef idx="0"/>
              <a:fillRef idx="0"/>
              <a:effectRef idx="0"/>
              <a:fontRef idx="minor"/>
            </p:style>
          </p:sp>
          <p:sp>
            <p:nvSpPr>
              <p:cNvPr id="1636" name="CustomShape 699"/>
              <p:cNvSpPr/>
              <p:nvPr/>
            </p:nvSpPr>
            <p:spPr>
              <a:xfrm>
                <a:off x="3669480" y="1475280"/>
                <a:ext cx="17640" cy="1548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637" name="Group 700"/>
            <p:cNvGrpSpPr/>
            <p:nvPr/>
          </p:nvGrpSpPr>
          <p:grpSpPr>
            <a:xfrm>
              <a:off x="3579480" y="1479240"/>
              <a:ext cx="51840" cy="38520"/>
              <a:chOff x="3579480" y="1479240"/>
              <a:chExt cx="51840" cy="38520"/>
            </a:xfrm>
          </p:grpSpPr>
          <p:sp>
            <p:nvSpPr>
              <p:cNvPr id="1638" name="CustomShape 701"/>
              <p:cNvSpPr/>
              <p:nvPr/>
            </p:nvSpPr>
            <p:spPr>
              <a:xfrm>
                <a:off x="3579480" y="1479240"/>
                <a:ext cx="51840" cy="3852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a:noFill/>
              </a:ln>
            </p:spPr>
            <p:style>
              <a:lnRef idx="0"/>
              <a:fillRef idx="0"/>
              <a:effectRef idx="0"/>
              <a:fontRef idx="minor"/>
            </p:style>
          </p:sp>
          <p:sp>
            <p:nvSpPr>
              <p:cNvPr id="1639" name="CustomShape 702"/>
              <p:cNvSpPr/>
              <p:nvPr/>
            </p:nvSpPr>
            <p:spPr>
              <a:xfrm>
                <a:off x="3600360" y="1491120"/>
                <a:ext cx="17640" cy="1548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a:noFill/>
              </a:ln>
            </p:spPr>
            <p:style>
              <a:lnRef idx="0"/>
              <a:fillRef idx="0"/>
              <a:effectRef idx="0"/>
              <a:fontRef idx="minor"/>
            </p:style>
          </p:sp>
        </p:grpSp>
        <p:grpSp>
          <p:nvGrpSpPr>
            <p:cNvPr id="1640" name="Group 703"/>
            <p:cNvGrpSpPr/>
            <p:nvPr/>
          </p:nvGrpSpPr>
          <p:grpSpPr>
            <a:xfrm>
              <a:off x="3717000" y="1549800"/>
              <a:ext cx="51840" cy="38520"/>
              <a:chOff x="3717000" y="1549800"/>
              <a:chExt cx="51840" cy="38520"/>
            </a:xfrm>
          </p:grpSpPr>
          <p:sp>
            <p:nvSpPr>
              <p:cNvPr id="1641" name="CustomShape 704"/>
              <p:cNvSpPr/>
              <p:nvPr/>
            </p:nvSpPr>
            <p:spPr>
              <a:xfrm>
                <a:off x="3717000" y="1549800"/>
                <a:ext cx="51840" cy="3852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a:noFill/>
              </a:ln>
            </p:spPr>
            <p:style>
              <a:lnRef idx="0"/>
              <a:fillRef idx="0"/>
              <a:effectRef idx="0"/>
              <a:fontRef idx="minor"/>
            </p:style>
          </p:sp>
          <p:sp>
            <p:nvSpPr>
              <p:cNvPr id="1642" name="CustomShape 705"/>
              <p:cNvSpPr/>
              <p:nvPr/>
            </p:nvSpPr>
            <p:spPr>
              <a:xfrm>
                <a:off x="3737520" y="1561320"/>
                <a:ext cx="17640" cy="1548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a:noFill/>
              </a:ln>
            </p:spPr>
            <p:style>
              <a:lnRef idx="0"/>
              <a:fillRef idx="0"/>
              <a:effectRef idx="0"/>
              <a:fontRef idx="minor"/>
            </p:style>
          </p:sp>
        </p:grpSp>
        <p:grpSp>
          <p:nvGrpSpPr>
            <p:cNvPr id="1643" name="Group 706"/>
            <p:cNvGrpSpPr/>
            <p:nvPr/>
          </p:nvGrpSpPr>
          <p:grpSpPr>
            <a:xfrm>
              <a:off x="4088880" y="1918440"/>
              <a:ext cx="51840" cy="38520"/>
              <a:chOff x="4088880" y="1918440"/>
              <a:chExt cx="51840" cy="38520"/>
            </a:xfrm>
          </p:grpSpPr>
          <p:sp>
            <p:nvSpPr>
              <p:cNvPr id="1644" name="CustomShape 707"/>
              <p:cNvSpPr/>
              <p:nvPr/>
            </p:nvSpPr>
            <p:spPr>
              <a:xfrm>
                <a:off x="4088880" y="1918440"/>
                <a:ext cx="51840" cy="3852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a:noFill/>
              </a:ln>
            </p:spPr>
            <p:style>
              <a:lnRef idx="0"/>
              <a:fillRef idx="0"/>
              <a:effectRef idx="0"/>
              <a:fontRef idx="minor"/>
            </p:style>
          </p:sp>
          <p:sp>
            <p:nvSpPr>
              <p:cNvPr id="1645" name="CustomShape 708"/>
              <p:cNvSpPr/>
              <p:nvPr/>
            </p:nvSpPr>
            <p:spPr>
              <a:xfrm>
                <a:off x="4106880" y="1930320"/>
                <a:ext cx="20520" cy="1548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a:noFill/>
              </a:ln>
            </p:spPr>
            <p:style>
              <a:lnRef idx="0"/>
              <a:fillRef idx="0"/>
              <a:effectRef idx="0"/>
              <a:fontRef idx="minor"/>
            </p:style>
          </p:sp>
        </p:grpSp>
        <p:grpSp>
          <p:nvGrpSpPr>
            <p:cNvPr id="1646" name="Group 709"/>
            <p:cNvGrpSpPr/>
            <p:nvPr/>
          </p:nvGrpSpPr>
          <p:grpSpPr>
            <a:xfrm>
              <a:off x="4176720" y="1813320"/>
              <a:ext cx="51840" cy="38520"/>
              <a:chOff x="4176720" y="1813320"/>
              <a:chExt cx="51840" cy="38520"/>
            </a:xfrm>
          </p:grpSpPr>
          <p:sp>
            <p:nvSpPr>
              <p:cNvPr id="1647" name="CustomShape 710"/>
              <p:cNvSpPr/>
              <p:nvPr/>
            </p:nvSpPr>
            <p:spPr>
              <a:xfrm>
                <a:off x="4176720" y="1813320"/>
                <a:ext cx="51840" cy="3852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a:noFill/>
              </a:ln>
            </p:spPr>
            <p:style>
              <a:lnRef idx="0"/>
              <a:fillRef idx="0"/>
              <a:effectRef idx="0"/>
              <a:fontRef idx="minor"/>
            </p:style>
          </p:sp>
          <p:sp>
            <p:nvSpPr>
              <p:cNvPr id="1648" name="CustomShape 711"/>
              <p:cNvSpPr/>
              <p:nvPr/>
            </p:nvSpPr>
            <p:spPr>
              <a:xfrm>
                <a:off x="4194720" y="1824840"/>
                <a:ext cx="20520" cy="1548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a:noFill/>
              </a:ln>
            </p:spPr>
            <p:style>
              <a:lnRef idx="0"/>
              <a:fillRef idx="0"/>
              <a:effectRef idx="0"/>
              <a:fontRef idx="minor"/>
            </p:style>
          </p:sp>
        </p:grpSp>
        <p:grpSp>
          <p:nvGrpSpPr>
            <p:cNvPr id="1649" name="Group 712"/>
            <p:cNvGrpSpPr/>
            <p:nvPr/>
          </p:nvGrpSpPr>
          <p:grpSpPr>
            <a:xfrm>
              <a:off x="4008240" y="2039760"/>
              <a:ext cx="51840" cy="38520"/>
              <a:chOff x="4008240" y="2039760"/>
              <a:chExt cx="51840" cy="38520"/>
            </a:xfrm>
          </p:grpSpPr>
          <p:sp>
            <p:nvSpPr>
              <p:cNvPr id="1650" name="CustomShape 713"/>
              <p:cNvSpPr/>
              <p:nvPr/>
            </p:nvSpPr>
            <p:spPr>
              <a:xfrm>
                <a:off x="4008240" y="2039760"/>
                <a:ext cx="51840" cy="3852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651" name="CustomShape 714"/>
              <p:cNvSpPr/>
              <p:nvPr/>
            </p:nvSpPr>
            <p:spPr>
              <a:xfrm>
                <a:off x="4029120" y="2051640"/>
                <a:ext cx="17640" cy="1548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652" name="Group 715"/>
            <p:cNvGrpSpPr/>
            <p:nvPr/>
          </p:nvGrpSpPr>
          <p:grpSpPr>
            <a:xfrm>
              <a:off x="3918240" y="2143440"/>
              <a:ext cx="51840" cy="38520"/>
              <a:chOff x="3918240" y="2143440"/>
              <a:chExt cx="51840" cy="38520"/>
            </a:xfrm>
          </p:grpSpPr>
          <p:sp>
            <p:nvSpPr>
              <p:cNvPr id="1653" name="CustomShape 716"/>
              <p:cNvSpPr/>
              <p:nvPr/>
            </p:nvSpPr>
            <p:spPr>
              <a:xfrm>
                <a:off x="3918240" y="2143440"/>
                <a:ext cx="51840" cy="3852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654" name="CustomShape 717"/>
              <p:cNvSpPr/>
              <p:nvPr/>
            </p:nvSpPr>
            <p:spPr>
              <a:xfrm>
                <a:off x="3935880" y="2154960"/>
                <a:ext cx="20520" cy="1548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a:noFill/>
              </a:ln>
            </p:spPr>
            <p:style>
              <a:lnRef idx="0"/>
              <a:fillRef idx="0"/>
              <a:effectRef idx="0"/>
              <a:fontRef idx="minor"/>
            </p:style>
          </p:sp>
        </p:grpSp>
        <p:grpSp>
          <p:nvGrpSpPr>
            <p:cNvPr id="1655" name="Group 718"/>
            <p:cNvGrpSpPr/>
            <p:nvPr/>
          </p:nvGrpSpPr>
          <p:grpSpPr>
            <a:xfrm>
              <a:off x="3897360" y="1915200"/>
              <a:ext cx="46080" cy="34200"/>
              <a:chOff x="3897360" y="1915200"/>
              <a:chExt cx="46080" cy="34200"/>
            </a:xfrm>
          </p:grpSpPr>
          <p:sp>
            <p:nvSpPr>
              <p:cNvPr id="1656" name="CustomShape 719"/>
              <p:cNvSpPr/>
              <p:nvPr/>
            </p:nvSpPr>
            <p:spPr>
              <a:xfrm>
                <a:off x="3897360" y="1915200"/>
                <a:ext cx="46080" cy="3420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a:noFill/>
              </a:ln>
            </p:spPr>
            <p:style>
              <a:lnRef idx="0"/>
              <a:fillRef idx="0"/>
              <a:effectRef idx="0"/>
              <a:fontRef idx="minor"/>
            </p:style>
          </p:sp>
          <p:sp>
            <p:nvSpPr>
              <p:cNvPr id="1657" name="CustomShape 720"/>
              <p:cNvSpPr/>
              <p:nvPr/>
            </p:nvSpPr>
            <p:spPr>
              <a:xfrm>
                <a:off x="3915360" y="1926720"/>
                <a:ext cx="14760" cy="1080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a:noFill/>
              </a:ln>
            </p:spPr>
            <p:style>
              <a:lnRef idx="0"/>
              <a:fillRef idx="0"/>
              <a:effectRef idx="0"/>
              <a:fontRef idx="minor"/>
            </p:style>
          </p:sp>
        </p:grpSp>
        <p:grpSp>
          <p:nvGrpSpPr>
            <p:cNvPr id="1658" name="Group 721"/>
            <p:cNvGrpSpPr/>
            <p:nvPr/>
          </p:nvGrpSpPr>
          <p:grpSpPr>
            <a:xfrm>
              <a:off x="4032000" y="1749240"/>
              <a:ext cx="53280" cy="39600"/>
              <a:chOff x="4032000" y="1749240"/>
              <a:chExt cx="53280" cy="39600"/>
            </a:xfrm>
          </p:grpSpPr>
          <p:sp>
            <p:nvSpPr>
              <p:cNvPr id="1659" name="CustomShape 722"/>
              <p:cNvSpPr/>
              <p:nvPr/>
            </p:nvSpPr>
            <p:spPr>
              <a:xfrm>
                <a:off x="4032000" y="1749240"/>
                <a:ext cx="53280" cy="3960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a:noFill/>
              </a:ln>
            </p:spPr>
            <p:style>
              <a:lnRef idx="0"/>
              <a:fillRef idx="0"/>
              <a:effectRef idx="0"/>
              <a:fontRef idx="minor"/>
            </p:style>
          </p:sp>
          <p:sp>
            <p:nvSpPr>
              <p:cNvPr id="1660" name="CustomShape 723"/>
              <p:cNvSpPr/>
              <p:nvPr/>
            </p:nvSpPr>
            <p:spPr>
              <a:xfrm>
                <a:off x="4049640" y="1761120"/>
                <a:ext cx="22320" cy="1656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a:noFill/>
              </a:ln>
            </p:spPr>
            <p:style>
              <a:lnRef idx="0"/>
              <a:fillRef idx="0"/>
              <a:effectRef idx="0"/>
              <a:fontRef idx="minor"/>
            </p:style>
          </p:sp>
        </p:grpSp>
        <p:grpSp>
          <p:nvGrpSpPr>
            <p:cNvPr id="1661" name="Group 724"/>
            <p:cNvGrpSpPr/>
            <p:nvPr/>
          </p:nvGrpSpPr>
          <p:grpSpPr>
            <a:xfrm>
              <a:off x="3906360" y="1654200"/>
              <a:ext cx="50040" cy="37440"/>
              <a:chOff x="3906360" y="1654200"/>
              <a:chExt cx="50040" cy="37440"/>
            </a:xfrm>
          </p:grpSpPr>
          <p:sp>
            <p:nvSpPr>
              <p:cNvPr id="1662" name="CustomShape 725"/>
              <p:cNvSpPr/>
              <p:nvPr/>
            </p:nvSpPr>
            <p:spPr>
              <a:xfrm>
                <a:off x="3906360" y="1654200"/>
                <a:ext cx="50040" cy="3744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a:noFill/>
              </a:ln>
            </p:spPr>
            <p:style>
              <a:lnRef idx="0"/>
              <a:fillRef idx="0"/>
              <a:effectRef idx="0"/>
              <a:fontRef idx="minor"/>
            </p:style>
          </p:sp>
          <p:sp>
            <p:nvSpPr>
              <p:cNvPr id="1663" name="CustomShape 726"/>
              <p:cNvSpPr/>
              <p:nvPr/>
            </p:nvSpPr>
            <p:spPr>
              <a:xfrm>
                <a:off x="3927240" y="1665720"/>
                <a:ext cx="16200" cy="1404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a:noFill/>
              </a:ln>
            </p:spPr>
            <p:style>
              <a:lnRef idx="0"/>
              <a:fillRef idx="0"/>
              <a:effectRef idx="0"/>
              <a:fontRef idx="minor"/>
            </p:style>
          </p:sp>
        </p:grpSp>
        <p:grpSp>
          <p:nvGrpSpPr>
            <p:cNvPr id="1664" name="Group 727"/>
            <p:cNvGrpSpPr/>
            <p:nvPr/>
          </p:nvGrpSpPr>
          <p:grpSpPr>
            <a:xfrm>
              <a:off x="3598560" y="1298160"/>
              <a:ext cx="43200" cy="32040"/>
              <a:chOff x="3598560" y="1298160"/>
              <a:chExt cx="43200" cy="32040"/>
            </a:xfrm>
          </p:grpSpPr>
          <p:sp>
            <p:nvSpPr>
              <p:cNvPr id="1665" name="CustomShape 728"/>
              <p:cNvSpPr/>
              <p:nvPr/>
            </p:nvSpPr>
            <p:spPr>
              <a:xfrm>
                <a:off x="3598560" y="1298160"/>
                <a:ext cx="43200" cy="3204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a:noFill/>
              </a:ln>
            </p:spPr>
            <p:style>
              <a:lnRef idx="0"/>
              <a:fillRef idx="0"/>
              <a:effectRef idx="0"/>
              <a:fontRef idx="minor"/>
            </p:style>
          </p:sp>
          <p:sp>
            <p:nvSpPr>
              <p:cNvPr id="1666" name="CustomShape 729"/>
              <p:cNvSpPr/>
              <p:nvPr/>
            </p:nvSpPr>
            <p:spPr>
              <a:xfrm>
                <a:off x="3616560" y="1309680"/>
                <a:ext cx="11880" cy="864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fillRef idx="0"/>
              <a:effectRef idx="0"/>
              <a:fontRef idx="minor"/>
            </p:style>
          </p:sp>
        </p:grpSp>
        <p:grpSp>
          <p:nvGrpSpPr>
            <p:cNvPr id="1667" name="Group 730"/>
            <p:cNvGrpSpPr/>
            <p:nvPr/>
          </p:nvGrpSpPr>
          <p:grpSpPr>
            <a:xfrm>
              <a:off x="3736080" y="1474920"/>
              <a:ext cx="43200" cy="32040"/>
              <a:chOff x="3736080" y="1474920"/>
              <a:chExt cx="43200" cy="32040"/>
            </a:xfrm>
          </p:grpSpPr>
          <p:sp>
            <p:nvSpPr>
              <p:cNvPr id="1668" name="CustomShape 731"/>
              <p:cNvSpPr/>
              <p:nvPr/>
            </p:nvSpPr>
            <p:spPr>
              <a:xfrm>
                <a:off x="3736080" y="1474920"/>
                <a:ext cx="43200" cy="3204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a:noFill/>
              </a:ln>
            </p:spPr>
            <p:style>
              <a:lnRef idx="0"/>
              <a:fillRef idx="0"/>
              <a:effectRef idx="0"/>
              <a:fontRef idx="minor"/>
            </p:style>
          </p:sp>
          <p:sp>
            <p:nvSpPr>
              <p:cNvPr id="1669" name="CustomShape 732"/>
              <p:cNvSpPr/>
              <p:nvPr/>
            </p:nvSpPr>
            <p:spPr>
              <a:xfrm>
                <a:off x="3755520" y="1486440"/>
                <a:ext cx="10080" cy="864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fillRef idx="0"/>
              <a:effectRef idx="0"/>
              <a:fontRef idx="minor"/>
            </p:style>
          </p:sp>
        </p:grpSp>
        <p:grpSp>
          <p:nvGrpSpPr>
            <p:cNvPr id="1670" name="Group 733"/>
            <p:cNvGrpSpPr/>
            <p:nvPr/>
          </p:nvGrpSpPr>
          <p:grpSpPr>
            <a:xfrm>
              <a:off x="3779640" y="1572120"/>
              <a:ext cx="43200" cy="32040"/>
              <a:chOff x="3779640" y="1572120"/>
              <a:chExt cx="43200" cy="32040"/>
            </a:xfrm>
          </p:grpSpPr>
          <p:sp>
            <p:nvSpPr>
              <p:cNvPr id="1671" name="CustomShape 734"/>
              <p:cNvSpPr/>
              <p:nvPr/>
            </p:nvSpPr>
            <p:spPr>
              <a:xfrm>
                <a:off x="3779640" y="1572120"/>
                <a:ext cx="43200" cy="3204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672" name="CustomShape 735"/>
              <p:cNvSpPr/>
              <p:nvPr/>
            </p:nvSpPr>
            <p:spPr>
              <a:xfrm>
                <a:off x="3799440" y="1584000"/>
                <a:ext cx="10080" cy="864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fillRef idx="0"/>
              <a:effectRef idx="0"/>
              <a:fontRef idx="minor"/>
            </p:style>
          </p:sp>
        </p:grpSp>
        <p:grpSp>
          <p:nvGrpSpPr>
            <p:cNvPr id="1673" name="Group 736"/>
            <p:cNvGrpSpPr/>
            <p:nvPr/>
          </p:nvGrpSpPr>
          <p:grpSpPr>
            <a:xfrm>
              <a:off x="3848400" y="1311120"/>
              <a:ext cx="43200" cy="32040"/>
              <a:chOff x="3848400" y="1311120"/>
              <a:chExt cx="43200" cy="32040"/>
            </a:xfrm>
          </p:grpSpPr>
          <p:sp>
            <p:nvSpPr>
              <p:cNvPr id="1674" name="CustomShape 737"/>
              <p:cNvSpPr/>
              <p:nvPr/>
            </p:nvSpPr>
            <p:spPr>
              <a:xfrm>
                <a:off x="3848400" y="1311120"/>
                <a:ext cx="43200" cy="3204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a:noFill/>
              </a:ln>
            </p:spPr>
            <p:style>
              <a:lnRef idx="0"/>
              <a:fillRef idx="0"/>
              <a:effectRef idx="0"/>
              <a:fontRef idx="minor"/>
            </p:style>
          </p:sp>
          <p:sp>
            <p:nvSpPr>
              <p:cNvPr id="1675" name="CustomShape 738"/>
              <p:cNvSpPr/>
              <p:nvPr/>
            </p:nvSpPr>
            <p:spPr>
              <a:xfrm>
                <a:off x="3867840" y="1322640"/>
                <a:ext cx="10440" cy="864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a:noFill/>
              </a:ln>
            </p:spPr>
            <p:style>
              <a:lnRef idx="0"/>
              <a:fillRef idx="0"/>
              <a:effectRef idx="0"/>
              <a:fontRef idx="minor"/>
            </p:style>
          </p:sp>
        </p:grpSp>
        <p:grpSp>
          <p:nvGrpSpPr>
            <p:cNvPr id="1676" name="Group 739"/>
            <p:cNvGrpSpPr/>
            <p:nvPr/>
          </p:nvGrpSpPr>
          <p:grpSpPr>
            <a:xfrm>
              <a:off x="3568320" y="1014840"/>
              <a:ext cx="43200" cy="32040"/>
              <a:chOff x="3568320" y="1014840"/>
              <a:chExt cx="43200" cy="32040"/>
            </a:xfrm>
          </p:grpSpPr>
          <p:sp>
            <p:nvSpPr>
              <p:cNvPr id="1677" name="CustomShape 740"/>
              <p:cNvSpPr/>
              <p:nvPr/>
            </p:nvSpPr>
            <p:spPr>
              <a:xfrm>
                <a:off x="3568320" y="1014840"/>
                <a:ext cx="43200" cy="3204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a:noFill/>
              </a:ln>
            </p:spPr>
            <p:style>
              <a:lnRef idx="0"/>
              <a:fillRef idx="0"/>
              <a:effectRef idx="0"/>
              <a:fontRef idx="minor"/>
            </p:style>
          </p:sp>
          <p:sp>
            <p:nvSpPr>
              <p:cNvPr id="1678" name="CustomShape 741"/>
              <p:cNvSpPr/>
              <p:nvPr/>
            </p:nvSpPr>
            <p:spPr>
              <a:xfrm>
                <a:off x="3585960" y="1026720"/>
                <a:ext cx="11880" cy="864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a:noFill/>
              </a:ln>
            </p:spPr>
            <p:style>
              <a:lnRef idx="0"/>
              <a:fillRef idx="0"/>
              <a:effectRef idx="0"/>
              <a:fontRef idx="minor"/>
            </p:style>
          </p:sp>
        </p:grpSp>
        <p:grpSp>
          <p:nvGrpSpPr>
            <p:cNvPr id="1679" name="Group 742"/>
            <p:cNvGrpSpPr/>
            <p:nvPr/>
          </p:nvGrpSpPr>
          <p:grpSpPr>
            <a:xfrm>
              <a:off x="3512160" y="1132200"/>
              <a:ext cx="43200" cy="32040"/>
              <a:chOff x="3512160" y="1132200"/>
              <a:chExt cx="43200" cy="32040"/>
            </a:xfrm>
          </p:grpSpPr>
          <p:sp>
            <p:nvSpPr>
              <p:cNvPr id="1680" name="CustomShape 743"/>
              <p:cNvSpPr/>
              <p:nvPr/>
            </p:nvSpPr>
            <p:spPr>
              <a:xfrm>
                <a:off x="3512160" y="1132200"/>
                <a:ext cx="43200" cy="3204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a:noFill/>
              </a:ln>
            </p:spPr>
            <p:style>
              <a:lnRef idx="0"/>
              <a:fillRef idx="0"/>
              <a:effectRef idx="0"/>
              <a:fontRef idx="minor"/>
            </p:style>
          </p:sp>
          <p:sp>
            <p:nvSpPr>
              <p:cNvPr id="1681" name="CustomShape 744"/>
              <p:cNvSpPr/>
              <p:nvPr/>
            </p:nvSpPr>
            <p:spPr>
              <a:xfrm>
                <a:off x="3531600" y="1143720"/>
                <a:ext cx="10080" cy="864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a:noFill/>
              </a:ln>
            </p:spPr>
            <p:style>
              <a:lnRef idx="0"/>
              <a:fillRef idx="0"/>
              <a:effectRef idx="0"/>
              <a:fontRef idx="minor"/>
            </p:style>
          </p:sp>
        </p:grpSp>
        <p:grpSp>
          <p:nvGrpSpPr>
            <p:cNvPr id="1682" name="Group 745"/>
            <p:cNvGrpSpPr/>
            <p:nvPr/>
          </p:nvGrpSpPr>
          <p:grpSpPr>
            <a:xfrm>
              <a:off x="3177360" y="951840"/>
              <a:ext cx="42840" cy="32040"/>
              <a:chOff x="3177360" y="951840"/>
              <a:chExt cx="42840" cy="32040"/>
            </a:xfrm>
          </p:grpSpPr>
          <p:sp>
            <p:nvSpPr>
              <p:cNvPr id="1683" name="CustomShape 746"/>
              <p:cNvSpPr/>
              <p:nvPr/>
            </p:nvSpPr>
            <p:spPr>
              <a:xfrm>
                <a:off x="3177360" y="951840"/>
                <a:ext cx="42840" cy="3204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a:noFill/>
              </a:ln>
            </p:spPr>
            <p:style>
              <a:lnRef idx="0"/>
              <a:fillRef idx="0"/>
              <a:effectRef idx="0"/>
              <a:fontRef idx="minor"/>
            </p:style>
          </p:sp>
          <p:sp>
            <p:nvSpPr>
              <p:cNvPr id="1684" name="CustomShape 747"/>
              <p:cNvSpPr/>
              <p:nvPr/>
            </p:nvSpPr>
            <p:spPr>
              <a:xfrm>
                <a:off x="3195360" y="963360"/>
                <a:ext cx="11880" cy="900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a:noFill/>
              </a:ln>
            </p:spPr>
            <p:style>
              <a:lnRef idx="0"/>
              <a:fillRef idx="0"/>
              <a:effectRef idx="0"/>
              <a:fontRef idx="minor"/>
            </p:style>
          </p:sp>
        </p:grpSp>
        <p:grpSp>
          <p:nvGrpSpPr>
            <p:cNvPr id="1685" name="Group 748"/>
            <p:cNvGrpSpPr/>
            <p:nvPr/>
          </p:nvGrpSpPr>
          <p:grpSpPr>
            <a:xfrm>
              <a:off x="3332880" y="966960"/>
              <a:ext cx="43200" cy="32040"/>
              <a:chOff x="3332880" y="966960"/>
              <a:chExt cx="43200" cy="32040"/>
            </a:xfrm>
          </p:grpSpPr>
          <p:sp>
            <p:nvSpPr>
              <p:cNvPr id="1686" name="CustomShape 749"/>
              <p:cNvSpPr/>
              <p:nvPr/>
            </p:nvSpPr>
            <p:spPr>
              <a:xfrm>
                <a:off x="3332880" y="966960"/>
                <a:ext cx="43200" cy="3204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a:noFill/>
              </a:ln>
            </p:spPr>
            <p:style>
              <a:lnRef idx="0"/>
              <a:fillRef idx="0"/>
              <a:effectRef idx="0"/>
              <a:fontRef idx="minor"/>
            </p:style>
          </p:sp>
          <p:sp>
            <p:nvSpPr>
              <p:cNvPr id="1687" name="CustomShape 750"/>
              <p:cNvSpPr/>
              <p:nvPr/>
            </p:nvSpPr>
            <p:spPr>
              <a:xfrm>
                <a:off x="3352680" y="978840"/>
                <a:ext cx="10080" cy="864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688" name="Group 751"/>
            <p:cNvGrpSpPr/>
            <p:nvPr/>
          </p:nvGrpSpPr>
          <p:grpSpPr>
            <a:xfrm>
              <a:off x="3859920" y="2181960"/>
              <a:ext cx="53280" cy="39600"/>
              <a:chOff x="3859920" y="2181960"/>
              <a:chExt cx="53280" cy="39600"/>
            </a:xfrm>
          </p:grpSpPr>
          <p:sp>
            <p:nvSpPr>
              <p:cNvPr id="1689" name="CustomShape 752"/>
              <p:cNvSpPr/>
              <p:nvPr/>
            </p:nvSpPr>
            <p:spPr>
              <a:xfrm>
                <a:off x="3859920" y="2181960"/>
                <a:ext cx="53280" cy="3960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a:noFill/>
              </a:ln>
            </p:spPr>
            <p:style>
              <a:lnRef idx="0"/>
              <a:fillRef idx="0"/>
              <a:effectRef idx="0"/>
              <a:fontRef idx="minor"/>
            </p:style>
          </p:sp>
          <p:sp>
            <p:nvSpPr>
              <p:cNvPr id="1690" name="CustomShape 753"/>
              <p:cNvSpPr/>
              <p:nvPr/>
            </p:nvSpPr>
            <p:spPr>
              <a:xfrm>
                <a:off x="3881160" y="2193480"/>
                <a:ext cx="18720" cy="1656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a:noFill/>
              </a:ln>
            </p:spPr>
            <p:style>
              <a:lnRef idx="0"/>
              <a:fillRef idx="0"/>
              <a:effectRef idx="0"/>
              <a:fontRef idx="minor"/>
            </p:style>
          </p:sp>
        </p:grpSp>
        <p:grpSp>
          <p:nvGrpSpPr>
            <p:cNvPr id="1691" name="Group 754"/>
            <p:cNvGrpSpPr/>
            <p:nvPr/>
          </p:nvGrpSpPr>
          <p:grpSpPr>
            <a:xfrm>
              <a:off x="3927960" y="1753920"/>
              <a:ext cx="46080" cy="34200"/>
              <a:chOff x="3927960" y="1753920"/>
              <a:chExt cx="46080" cy="34200"/>
            </a:xfrm>
          </p:grpSpPr>
          <p:sp>
            <p:nvSpPr>
              <p:cNvPr id="1692" name="CustomShape 755"/>
              <p:cNvSpPr/>
              <p:nvPr/>
            </p:nvSpPr>
            <p:spPr>
              <a:xfrm>
                <a:off x="3927960" y="1753920"/>
                <a:ext cx="46080" cy="3420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a:noFill/>
              </a:ln>
            </p:spPr>
            <p:style>
              <a:lnRef idx="0"/>
              <a:fillRef idx="0"/>
              <a:effectRef idx="0"/>
              <a:fontRef idx="minor"/>
            </p:style>
          </p:sp>
          <p:sp>
            <p:nvSpPr>
              <p:cNvPr id="1693" name="CustomShape 756"/>
              <p:cNvSpPr/>
              <p:nvPr/>
            </p:nvSpPr>
            <p:spPr>
              <a:xfrm>
                <a:off x="3945960" y="1765800"/>
                <a:ext cx="14760" cy="1080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a:noFill/>
              </a:ln>
            </p:spPr>
            <p:style>
              <a:lnRef idx="0"/>
              <a:fillRef idx="0"/>
              <a:effectRef idx="0"/>
              <a:fontRef idx="minor"/>
            </p:style>
          </p:sp>
        </p:grpSp>
        <p:grpSp>
          <p:nvGrpSpPr>
            <p:cNvPr id="1694" name="Group 757"/>
            <p:cNvGrpSpPr/>
            <p:nvPr/>
          </p:nvGrpSpPr>
          <p:grpSpPr>
            <a:xfrm>
              <a:off x="3060000" y="995040"/>
              <a:ext cx="46080" cy="34200"/>
              <a:chOff x="3060000" y="995040"/>
              <a:chExt cx="46080" cy="34200"/>
            </a:xfrm>
          </p:grpSpPr>
          <p:sp>
            <p:nvSpPr>
              <p:cNvPr id="1695" name="CustomShape 758"/>
              <p:cNvSpPr/>
              <p:nvPr/>
            </p:nvSpPr>
            <p:spPr>
              <a:xfrm>
                <a:off x="3060000" y="995040"/>
                <a:ext cx="46080" cy="3420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a:noFill/>
              </a:ln>
            </p:spPr>
            <p:style>
              <a:lnRef idx="0"/>
              <a:fillRef idx="0"/>
              <a:effectRef idx="0"/>
              <a:fontRef idx="minor"/>
            </p:style>
          </p:sp>
          <p:sp>
            <p:nvSpPr>
              <p:cNvPr id="1696" name="CustomShape 759"/>
              <p:cNvSpPr/>
              <p:nvPr/>
            </p:nvSpPr>
            <p:spPr>
              <a:xfrm>
                <a:off x="3079800" y="1006560"/>
                <a:ext cx="12600" cy="1080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a:noFill/>
              </a:ln>
            </p:spPr>
            <p:style>
              <a:lnRef idx="0"/>
              <a:fillRef idx="0"/>
              <a:effectRef idx="0"/>
              <a:fontRef idx="minor"/>
            </p:style>
          </p:sp>
        </p:grpSp>
        <p:grpSp>
          <p:nvGrpSpPr>
            <p:cNvPr id="1697" name="Group 760"/>
            <p:cNvGrpSpPr/>
            <p:nvPr/>
          </p:nvGrpSpPr>
          <p:grpSpPr>
            <a:xfrm>
              <a:off x="3460680" y="1347480"/>
              <a:ext cx="46080" cy="34200"/>
              <a:chOff x="3460680" y="1347480"/>
              <a:chExt cx="46080" cy="34200"/>
            </a:xfrm>
          </p:grpSpPr>
          <p:sp>
            <p:nvSpPr>
              <p:cNvPr id="1698" name="CustomShape 761"/>
              <p:cNvSpPr/>
              <p:nvPr/>
            </p:nvSpPr>
            <p:spPr>
              <a:xfrm>
                <a:off x="3460680" y="1347480"/>
                <a:ext cx="46080" cy="3420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a:noFill/>
              </a:ln>
            </p:spPr>
            <p:style>
              <a:lnRef idx="0"/>
              <a:fillRef idx="0"/>
              <a:effectRef idx="0"/>
              <a:fontRef idx="minor"/>
            </p:style>
          </p:sp>
          <p:sp>
            <p:nvSpPr>
              <p:cNvPr id="1699" name="CustomShape 762"/>
              <p:cNvSpPr/>
              <p:nvPr/>
            </p:nvSpPr>
            <p:spPr>
              <a:xfrm>
                <a:off x="3480840" y="1359000"/>
                <a:ext cx="12600" cy="1080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a:noFill/>
              </a:ln>
            </p:spPr>
            <p:style>
              <a:lnRef idx="0"/>
              <a:fillRef idx="0"/>
              <a:effectRef idx="0"/>
              <a:fontRef idx="minor"/>
            </p:style>
          </p:sp>
        </p:grpSp>
        <p:grpSp>
          <p:nvGrpSpPr>
            <p:cNvPr id="1700" name="Group 763"/>
            <p:cNvGrpSpPr/>
            <p:nvPr/>
          </p:nvGrpSpPr>
          <p:grpSpPr>
            <a:xfrm>
              <a:off x="3364560" y="1121040"/>
              <a:ext cx="46080" cy="34200"/>
              <a:chOff x="3364560" y="1121040"/>
              <a:chExt cx="46080" cy="34200"/>
            </a:xfrm>
          </p:grpSpPr>
          <p:sp>
            <p:nvSpPr>
              <p:cNvPr id="1701" name="CustomShape 764"/>
              <p:cNvSpPr/>
              <p:nvPr/>
            </p:nvSpPr>
            <p:spPr>
              <a:xfrm>
                <a:off x="3364560" y="1121040"/>
                <a:ext cx="46080" cy="3420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a:noFill/>
              </a:ln>
            </p:spPr>
            <p:style>
              <a:lnRef idx="0"/>
              <a:fillRef idx="0"/>
              <a:effectRef idx="0"/>
              <a:fontRef idx="minor"/>
            </p:style>
          </p:sp>
          <p:sp>
            <p:nvSpPr>
              <p:cNvPr id="1702" name="CustomShape 765"/>
              <p:cNvSpPr/>
              <p:nvPr/>
            </p:nvSpPr>
            <p:spPr>
              <a:xfrm>
                <a:off x="3382200" y="1132560"/>
                <a:ext cx="14760" cy="1080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a:noFill/>
              </a:ln>
            </p:spPr>
            <p:style>
              <a:lnRef idx="0"/>
              <a:fillRef idx="0"/>
              <a:effectRef idx="0"/>
              <a:fontRef idx="minor"/>
            </p:style>
          </p:sp>
        </p:grpSp>
        <p:grpSp>
          <p:nvGrpSpPr>
            <p:cNvPr id="1703" name="Group 766"/>
            <p:cNvGrpSpPr/>
            <p:nvPr/>
          </p:nvGrpSpPr>
          <p:grpSpPr>
            <a:xfrm>
              <a:off x="3999600" y="1890360"/>
              <a:ext cx="51480" cy="38160"/>
              <a:chOff x="3999600" y="1890360"/>
              <a:chExt cx="51480" cy="38160"/>
            </a:xfrm>
          </p:grpSpPr>
          <p:sp>
            <p:nvSpPr>
              <p:cNvPr id="1704" name="CustomShape 767"/>
              <p:cNvSpPr/>
              <p:nvPr/>
            </p:nvSpPr>
            <p:spPr>
              <a:xfrm>
                <a:off x="3999600" y="1890360"/>
                <a:ext cx="51480" cy="3816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a:noFill/>
              </a:ln>
            </p:spPr>
            <p:style>
              <a:lnRef idx="0"/>
              <a:fillRef idx="0"/>
              <a:effectRef idx="0"/>
              <a:fontRef idx="minor"/>
            </p:style>
          </p:sp>
          <p:sp>
            <p:nvSpPr>
              <p:cNvPr id="1705" name="CustomShape 768"/>
              <p:cNvSpPr/>
              <p:nvPr/>
            </p:nvSpPr>
            <p:spPr>
              <a:xfrm>
                <a:off x="4017600" y="1901880"/>
                <a:ext cx="20160" cy="1512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a:noFill/>
              </a:ln>
            </p:spPr>
            <p:style>
              <a:lnRef idx="0"/>
              <a:fillRef idx="0"/>
              <a:effectRef idx="0"/>
              <a:fontRef idx="minor"/>
            </p:style>
          </p:sp>
        </p:grpSp>
        <p:grpSp>
          <p:nvGrpSpPr>
            <p:cNvPr id="1706" name="Group 769"/>
            <p:cNvGrpSpPr/>
            <p:nvPr/>
          </p:nvGrpSpPr>
          <p:grpSpPr>
            <a:xfrm>
              <a:off x="4195440" y="1717560"/>
              <a:ext cx="46080" cy="34200"/>
              <a:chOff x="4195440" y="1717560"/>
              <a:chExt cx="46080" cy="34200"/>
            </a:xfrm>
          </p:grpSpPr>
          <p:sp>
            <p:nvSpPr>
              <p:cNvPr id="1707" name="CustomShape 770"/>
              <p:cNvSpPr/>
              <p:nvPr/>
            </p:nvSpPr>
            <p:spPr>
              <a:xfrm>
                <a:off x="4195440" y="1717560"/>
                <a:ext cx="46080" cy="3420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a:noFill/>
              </a:ln>
            </p:spPr>
            <p:style>
              <a:lnRef idx="0"/>
              <a:fillRef idx="0"/>
              <a:effectRef idx="0"/>
              <a:fontRef idx="minor"/>
            </p:style>
          </p:sp>
          <p:sp>
            <p:nvSpPr>
              <p:cNvPr id="1708" name="CustomShape 771"/>
              <p:cNvSpPr/>
              <p:nvPr/>
            </p:nvSpPr>
            <p:spPr>
              <a:xfrm>
                <a:off x="4213440" y="1729080"/>
                <a:ext cx="14760" cy="1080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a:noFill/>
              </a:ln>
            </p:spPr>
            <p:style>
              <a:lnRef idx="0"/>
              <a:fillRef idx="0"/>
              <a:effectRef idx="0"/>
              <a:fontRef idx="minor"/>
            </p:style>
          </p:sp>
        </p:grpSp>
        <p:grpSp>
          <p:nvGrpSpPr>
            <p:cNvPr id="1709" name="Group 772"/>
            <p:cNvGrpSpPr/>
            <p:nvPr/>
          </p:nvGrpSpPr>
          <p:grpSpPr>
            <a:xfrm>
              <a:off x="3835080" y="1786320"/>
              <a:ext cx="46080" cy="34200"/>
              <a:chOff x="3835080" y="1786320"/>
              <a:chExt cx="46080" cy="34200"/>
            </a:xfrm>
          </p:grpSpPr>
          <p:sp>
            <p:nvSpPr>
              <p:cNvPr id="1710" name="CustomShape 773"/>
              <p:cNvSpPr/>
              <p:nvPr/>
            </p:nvSpPr>
            <p:spPr>
              <a:xfrm>
                <a:off x="3835080" y="1786320"/>
                <a:ext cx="46080" cy="3420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a:noFill/>
              </a:ln>
            </p:spPr>
            <p:style>
              <a:lnRef idx="0"/>
              <a:fillRef idx="0"/>
              <a:effectRef idx="0"/>
              <a:fontRef idx="minor"/>
            </p:style>
          </p:sp>
          <p:sp>
            <p:nvSpPr>
              <p:cNvPr id="1711" name="CustomShape 774"/>
              <p:cNvSpPr/>
              <p:nvPr/>
            </p:nvSpPr>
            <p:spPr>
              <a:xfrm>
                <a:off x="3854880" y="1798200"/>
                <a:ext cx="12600" cy="1116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a:noFill/>
              </a:ln>
            </p:spPr>
            <p:style>
              <a:lnRef idx="0"/>
              <a:fillRef idx="0"/>
              <a:effectRef idx="0"/>
              <a:fontRef idx="minor"/>
            </p:style>
          </p:sp>
        </p:grpSp>
        <p:grpSp>
          <p:nvGrpSpPr>
            <p:cNvPr id="1712" name="Group 775"/>
            <p:cNvGrpSpPr/>
            <p:nvPr/>
          </p:nvGrpSpPr>
          <p:grpSpPr>
            <a:xfrm>
              <a:off x="3801960" y="1693080"/>
              <a:ext cx="46080" cy="34200"/>
              <a:chOff x="3801960" y="1693080"/>
              <a:chExt cx="46080" cy="34200"/>
            </a:xfrm>
          </p:grpSpPr>
          <p:sp>
            <p:nvSpPr>
              <p:cNvPr id="1713" name="CustomShape 776"/>
              <p:cNvSpPr/>
              <p:nvPr/>
            </p:nvSpPr>
            <p:spPr>
              <a:xfrm>
                <a:off x="3801960" y="1693080"/>
                <a:ext cx="46080" cy="3420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a:noFill/>
              </a:ln>
            </p:spPr>
            <p:style>
              <a:lnRef idx="0"/>
              <a:fillRef idx="0"/>
              <a:effectRef idx="0"/>
              <a:fontRef idx="minor"/>
            </p:style>
          </p:sp>
          <p:sp>
            <p:nvSpPr>
              <p:cNvPr id="1714" name="CustomShape 777"/>
              <p:cNvSpPr/>
              <p:nvPr/>
            </p:nvSpPr>
            <p:spPr>
              <a:xfrm>
                <a:off x="3819600" y="1704600"/>
                <a:ext cx="14760" cy="1080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a:noFill/>
              </a:ln>
            </p:spPr>
            <p:style>
              <a:lnRef idx="0"/>
              <a:fillRef idx="0"/>
              <a:effectRef idx="0"/>
              <a:fontRef idx="minor"/>
            </p:style>
          </p:sp>
        </p:grpSp>
        <p:grpSp>
          <p:nvGrpSpPr>
            <p:cNvPr id="1715" name="Group 778"/>
            <p:cNvGrpSpPr/>
            <p:nvPr/>
          </p:nvGrpSpPr>
          <p:grpSpPr>
            <a:xfrm>
              <a:off x="3882960" y="1966680"/>
              <a:ext cx="59760" cy="44640"/>
              <a:chOff x="3882960" y="1966680"/>
              <a:chExt cx="59760" cy="44640"/>
            </a:xfrm>
          </p:grpSpPr>
          <p:sp>
            <p:nvSpPr>
              <p:cNvPr id="1716" name="CustomShape 779"/>
              <p:cNvSpPr/>
              <p:nvPr/>
            </p:nvSpPr>
            <p:spPr>
              <a:xfrm>
                <a:off x="3882960" y="1966680"/>
                <a:ext cx="59760" cy="4464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a:noFill/>
              </a:ln>
            </p:spPr>
            <p:style>
              <a:lnRef idx="0"/>
              <a:fillRef idx="0"/>
              <a:effectRef idx="0"/>
              <a:fontRef idx="minor"/>
            </p:style>
          </p:sp>
          <p:sp>
            <p:nvSpPr>
              <p:cNvPr id="1717" name="CustomShape 780"/>
              <p:cNvSpPr/>
              <p:nvPr/>
            </p:nvSpPr>
            <p:spPr>
              <a:xfrm>
                <a:off x="3900960" y="1978200"/>
                <a:ext cx="28440" cy="2124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a:noFill/>
              </a:ln>
            </p:spPr>
            <p:style>
              <a:lnRef idx="0"/>
              <a:fillRef idx="0"/>
              <a:effectRef idx="0"/>
              <a:fontRef idx="minor"/>
            </p:style>
          </p:sp>
        </p:grpSp>
        <p:grpSp>
          <p:nvGrpSpPr>
            <p:cNvPr id="1718" name="Group 781"/>
            <p:cNvGrpSpPr/>
            <p:nvPr/>
          </p:nvGrpSpPr>
          <p:grpSpPr>
            <a:xfrm>
              <a:off x="4090320" y="1677240"/>
              <a:ext cx="59760" cy="44640"/>
              <a:chOff x="4090320" y="1677240"/>
              <a:chExt cx="59760" cy="44640"/>
            </a:xfrm>
          </p:grpSpPr>
          <p:sp>
            <p:nvSpPr>
              <p:cNvPr id="1719" name="CustomShape 782"/>
              <p:cNvSpPr/>
              <p:nvPr/>
            </p:nvSpPr>
            <p:spPr>
              <a:xfrm>
                <a:off x="4090320" y="1677240"/>
                <a:ext cx="59760" cy="4464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a:noFill/>
              </a:ln>
            </p:spPr>
            <p:style>
              <a:lnRef idx="0"/>
              <a:fillRef idx="0"/>
              <a:effectRef idx="0"/>
              <a:fontRef idx="minor"/>
            </p:style>
          </p:sp>
          <p:sp>
            <p:nvSpPr>
              <p:cNvPr id="1720" name="CustomShape 783"/>
              <p:cNvSpPr/>
              <p:nvPr/>
            </p:nvSpPr>
            <p:spPr>
              <a:xfrm>
                <a:off x="4112280" y="1688760"/>
                <a:ext cx="24480" cy="2124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a:noFill/>
              </a:ln>
            </p:spPr>
            <p:style>
              <a:lnRef idx="0"/>
              <a:fillRef idx="0"/>
              <a:effectRef idx="0"/>
              <a:fontRef idx="minor"/>
            </p:style>
          </p:sp>
        </p:grpSp>
        <p:grpSp>
          <p:nvGrpSpPr>
            <p:cNvPr id="1721" name="Group 784"/>
            <p:cNvGrpSpPr/>
            <p:nvPr/>
          </p:nvGrpSpPr>
          <p:grpSpPr>
            <a:xfrm>
              <a:off x="3853440" y="1000800"/>
              <a:ext cx="43200" cy="32040"/>
              <a:chOff x="3853440" y="1000800"/>
              <a:chExt cx="43200" cy="32040"/>
            </a:xfrm>
          </p:grpSpPr>
          <p:sp>
            <p:nvSpPr>
              <p:cNvPr id="1722" name="CustomShape 785"/>
              <p:cNvSpPr/>
              <p:nvPr/>
            </p:nvSpPr>
            <p:spPr>
              <a:xfrm>
                <a:off x="3853440" y="1000800"/>
                <a:ext cx="43200" cy="3204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a:noFill/>
              </a:ln>
            </p:spPr>
            <p:style>
              <a:lnRef idx="0"/>
              <a:fillRef idx="0"/>
              <a:effectRef idx="0"/>
              <a:fontRef idx="minor"/>
            </p:style>
          </p:sp>
          <p:sp>
            <p:nvSpPr>
              <p:cNvPr id="1723" name="CustomShape 786"/>
              <p:cNvSpPr/>
              <p:nvPr/>
            </p:nvSpPr>
            <p:spPr>
              <a:xfrm>
                <a:off x="3871440" y="1012320"/>
                <a:ext cx="11880" cy="864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7" name="CustomShape 1"/>
          <p:cNvSpPr/>
          <p:nvPr/>
        </p:nvSpPr>
        <p:spPr>
          <a:xfrm>
            <a:off x="358920" y="987480"/>
            <a:ext cx="9070920" cy="750960"/>
          </a:xfrm>
          <a:prstGeom prst="rect">
            <a:avLst/>
          </a:prstGeom>
          <a:noFill/>
          <a:ln>
            <a:noFill/>
          </a:ln>
        </p:spPr>
        <p:style>
          <a:lnRef idx="0"/>
          <a:fillRef idx="0"/>
          <a:effectRef idx="0"/>
          <a:fontRef idx="minor"/>
        </p:style>
        <p:txBody>
          <a:bodyPr lIns="0" rIns="0" tIns="24840" bIns="0" anchor="ctr">
            <a:noAutofit/>
          </a:bodyPr>
          <a:p>
            <a:pPr>
              <a:lnSpc>
                <a:spcPct val="93000"/>
              </a:lnSpc>
            </a:pPr>
            <a:r>
              <a:rPr b="1" lang="es-ES" sz="2800" spc="-1" strike="noStrike">
                <a:solidFill>
                  <a:srgbClr val="d7ebed"/>
                </a:solidFill>
                <a:latin typeface="Righteous"/>
                <a:ea typeface="Raleway"/>
              </a:rPr>
              <a:t>VAMOS INTRODUCIRNOS EN  3 PLATAFORMAS ...</a:t>
            </a:r>
            <a:r>
              <a:rPr b="1" lang="es-ES" sz="2800" spc="-1" strike="noStrike">
                <a:solidFill>
                  <a:srgbClr val="d7ebed"/>
                </a:solidFill>
                <a:latin typeface="Righteous"/>
                <a:ea typeface="Arial Unicode MS"/>
              </a:rPr>
              <a:t> </a:t>
            </a:r>
            <a:endParaRPr b="0" lang="en-US" sz="2800" spc="-1" strike="noStrike">
              <a:latin typeface="Arial"/>
            </a:endParaRPr>
          </a:p>
        </p:txBody>
      </p:sp>
      <p:sp>
        <p:nvSpPr>
          <p:cNvPr id="1788" name="CustomShape 2"/>
          <p:cNvSpPr/>
          <p:nvPr/>
        </p:nvSpPr>
        <p:spPr>
          <a:xfrm>
            <a:off x="429480" y="1677960"/>
            <a:ext cx="7971840" cy="4436640"/>
          </a:xfrm>
          <a:prstGeom prst="rect">
            <a:avLst/>
          </a:prstGeom>
          <a:noFill/>
          <a:ln>
            <a:noFill/>
          </a:ln>
        </p:spPr>
        <p:style>
          <a:lnRef idx="0"/>
          <a:fillRef idx="0"/>
          <a:effectRef idx="0"/>
          <a:fontRef idx="minor"/>
        </p:style>
        <p:txBody>
          <a:bodyPr tIns="91440" bIns="91440">
            <a:noAutofit/>
          </a:bodyPr>
          <a:p>
            <a:pPr marL="457200" indent="-380520" algn="just">
              <a:lnSpc>
                <a:spcPct val="300000"/>
              </a:lnSpc>
              <a:buClr>
                <a:srgbClr val="00a9e0"/>
              </a:buClr>
              <a:buFont typeface="Raleway"/>
              <a:buChar char="●"/>
            </a:pPr>
            <a:r>
              <a:rPr b="1" lang="es-ES" sz="2800" spc="-1" strike="noStrike">
                <a:solidFill>
                  <a:srgbClr val="d7ebed"/>
                </a:solidFill>
                <a:latin typeface="Righteous"/>
                <a:ea typeface="Raleway"/>
              </a:rPr>
              <a:t>Socrata</a:t>
            </a:r>
            <a:endParaRPr b="0" lang="en-US" sz="2800" spc="-1" strike="noStrike">
              <a:latin typeface="Arial"/>
            </a:endParaRPr>
          </a:p>
          <a:p>
            <a:pPr marL="457200" indent="-380520" algn="just">
              <a:lnSpc>
                <a:spcPct val="300000"/>
              </a:lnSpc>
              <a:buClr>
                <a:srgbClr val="00a9e0"/>
              </a:buClr>
              <a:buFont typeface="Raleway"/>
              <a:buChar char="●"/>
            </a:pPr>
            <a:r>
              <a:rPr b="1" lang="es-ES" sz="2800" spc="-1" strike="noStrike">
                <a:solidFill>
                  <a:srgbClr val="d7ebed"/>
                </a:solidFill>
                <a:latin typeface="Righteous"/>
                <a:ea typeface="Raleway"/>
              </a:rPr>
              <a:t>OpenDatasoft</a:t>
            </a:r>
            <a:endParaRPr b="0" lang="en-US" sz="2800" spc="-1" strike="noStrike">
              <a:latin typeface="Arial"/>
            </a:endParaRPr>
          </a:p>
          <a:p>
            <a:pPr marL="457200" indent="-380520" algn="just">
              <a:lnSpc>
                <a:spcPct val="300000"/>
              </a:lnSpc>
              <a:buClr>
                <a:srgbClr val="000000"/>
              </a:buClr>
              <a:buFont typeface="Raleway"/>
              <a:buChar char="●"/>
            </a:pPr>
            <a:r>
              <a:rPr b="1" lang="es-ES" sz="2800" spc="-1" strike="noStrike">
                <a:solidFill>
                  <a:srgbClr val="d7ebed"/>
                </a:solidFill>
                <a:latin typeface="Righteous"/>
                <a:ea typeface="Raleway"/>
              </a:rPr>
              <a:t>Ckan</a:t>
            </a:r>
            <a:endParaRPr b="0" lang="en-US" sz="2800" spc="-1" strike="noStrike">
              <a:latin typeface="Arial"/>
            </a:endParaRPr>
          </a:p>
          <a:p>
            <a:pPr algn="just">
              <a:lnSpc>
                <a:spcPct val="300000"/>
              </a:lnSpc>
            </a:pPr>
            <a:endParaRPr b="0" lang="en-US" sz="2800" spc="-1" strike="noStrike">
              <a:latin typeface="Arial"/>
            </a:endParaRPr>
          </a:p>
        </p:txBody>
      </p:sp>
      <p:sp>
        <p:nvSpPr>
          <p:cNvPr id="1789" name="CustomShape 3"/>
          <p:cNvSpPr/>
          <p:nvPr/>
        </p:nvSpPr>
        <p:spPr>
          <a:xfrm>
            <a:off x="15840" y="440640"/>
            <a:ext cx="9143640" cy="527040"/>
          </a:xfrm>
          <a:prstGeom prst="rect">
            <a:avLst/>
          </a:prstGeom>
          <a:solidFill>
            <a:schemeClr val="accent1">
              <a:lumMod val="50000"/>
            </a:schemeClr>
          </a:solidFill>
          <a:ln>
            <a:noFill/>
          </a:ln>
        </p:spPr>
        <p:style>
          <a:lnRef idx="0"/>
          <a:fillRef idx="0"/>
          <a:effectRef idx="0"/>
          <a:fontRef idx="minor"/>
        </p:style>
        <p:txBody>
          <a:bodyPr anchor="ctr">
            <a:normAutofit fontScale="87000"/>
          </a:bodyPr>
          <a:p>
            <a:pPr>
              <a:lnSpc>
                <a:spcPct val="100000"/>
              </a:lnSpc>
            </a:pPr>
            <a:r>
              <a:rPr b="0" lang="ca-ES" sz="3200" spc="-1" strike="noStrike">
                <a:solidFill>
                  <a:srgbClr val="d7ebed"/>
                </a:solidFill>
                <a:latin typeface="Righteous"/>
                <a:ea typeface="Arial Unicode MS"/>
              </a:rPr>
              <a:t>Plataformas Open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0" name="Shape 309" descr=""/>
          <p:cNvPicPr/>
          <p:nvPr/>
        </p:nvPicPr>
        <p:blipFill>
          <a:blip r:embed="rId1"/>
          <a:stretch/>
        </p:blipFill>
        <p:spPr>
          <a:xfrm>
            <a:off x="5190840" y="1209960"/>
            <a:ext cx="3155760" cy="2972520"/>
          </a:xfrm>
          <a:prstGeom prst="rect">
            <a:avLst/>
          </a:prstGeom>
          <a:ln>
            <a:noFill/>
          </a:ln>
          <a:effectLst>
            <a:outerShdw algn="tl" blurRad="50799" dir="2700000" dist="37674" rotWithShape="0">
              <a:srgbClr val="000000">
                <a:alpha val="40000"/>
              </a:srgbClr>
            </a:outerShdw>
          </a:effectLst>
        </p:spPr>
      </p:pic>
      <p:sp>
        <p:nvSpPr>
          <p:cNvPr id="1791" name="CustomShape 1"/>
          <p:cNvSpPr/>
          <p:nvPr/>
        </p:nvSpPr>
        <p:spPr>
          <a:xfrm>
            <a:off x="749160" y="1599840"/>
            <a:ext cx="3818880" cy="2654640"/>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600" spc="-1" strike="noStrike">
                <a:solidFill>
                  <a:srgbClr val="ffffff"/>
                </a:solidFill>
                <a:latin typeface="Raleway"/>
                <a:ea typeface="Arial Unicode MS"/>
              </a:rPr>
              <a:t>Sede:  Seattle, Washington, USA</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Fundada: 2007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Modelo negocio: </a:t>
            </a: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Software-as-a-Service bajo </a:t>
            </a: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licencia.</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API y SDK’s (acceso a datos)</a:t>
            </a:r>
            <a:endParaRPr b="0" lang="en-US" sz="1600" spc="-1" strike="noStrike">
              <a:latin typeface="Arial"/>
            </a:endParaRPr>
          </a:p>
          <a:p>
            <a:pPr>
              <a:lnSpc>
                <a:spcPct val="100000"/>
              </a:lnSpc>
            </a:pPr>
            <a:r>
              <a:rPr b="0" lang="es-ES" sz="1600" spc="-1" strike="noStrike">
                <a:solidFill>
                  <a:srgbClr val="ffffff"/>
                </a:solidFill>
                <a:latin typeface="Raleway"/>
                <a:ea typeface="Arial Unicode MS"/>
              </a:rPr>
              <a:t> </a:t>
            </a:r>
            <a:r>
              <a:rPr b="0" lang="es-ES" sz="1600" spc="-1" strike="noStrike">
                <a:solidFill>
                  <a:srgbClr val="ffffff"/>
                </a:solidFill>
                <a:latin typeface="Raleway"/>
                <a:ea typeface="Arial Unicode MS"/>
              </a:rPr>
              <a:t>OpenSource.</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1792" name="CustomShape 2"/>
          <p:cNvSpPr/>
          <p:nvPr/>
        </p:nvSpPr>
        <p:spPr>
          <a:xfrm>
            <a:off x="430920" y="4422960"/>
            <a:ext cx="8484840" cy="1431000"/>
          </a:xfrm>
          <a:prstGeom prst="rect">
            <a:avLst/>
          </a:prstGeom>
          <a:solidFill>
            <a:schemeClr val="accent4">
              <a:lumMod val="50000"/>
            </a:schemeClr>
          </a:solidFill>
          <a:ln>
            <a:noFill/>
          </a:ln>
        </p:spPr>
        <p:style>
          <a:lnRef idx="0"/>
          <a:fillRef idx="0"/>
          <a:effectRef idx="0"/>
          <a:fontRef idx="minor"/>
        </p:style>
        <p:txBody>
          <a:bodyPr lIns="82800" rIns="82800" tIns="41400" bIns="41400">
            <a:noAutofit/>
          </a:bodyPr>
          <a:p>
            <a:pPr>
              <a:lnSpc>
                <a:spcPct val="100000"/>
              </a:lnSpc>
            </a:pPr>
            <a:r>
              <a:rPr b="0" lang="es-ES" sz="1600" spc="-1" strike="noStrike">
                <a:solidFill>
                  <a:srgbClr val="ffffff"/>
                </a:solidFill>
                <a:latin typeface="Raleway"/>
                <a:ea typeface="Arial Unicode MS"/>
              </a:rPr>
              <a:t>Socrata is a company that provides cloud-based data visualization and analysis tools for opening government data. Originally called Blist, Socrata was founded in February 2007. Socrata targets non-technical Internet users who want to view and share government, healthcare, energy, education, or environment data. Its products are issued under a proprietary, closed, exclusive license</a:t>
            </a:r>
            <a:endParaRPr b="0" lang="en-US" sz="1600" spc="-1" strike="noStrike">
              <a:latin typeface="Arial"/>
            </a:endParaRPr>
          </a:p>
        </p:txBody>
      </p:sp>
      <p:sp>
        <p:nvSpPr>
          <p:cNvPr id="1793" name="CustomShape 3"/>
          <p:cNvSpPr/>
          <p:nvPr/>
        </p:nvSpPr>
        <p:spPr>
          <a:xfrm>
            <a:off x="749160" y="6307200"/>
            <a:ext cx="4137120" cy="15336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ffffff"/>
                </a:solidFill>
                <a:latin typeface="Raleway"/>
                <a:ea typeface="Arial Unicode MS"/>
              </a:rPr>
              <a:t>Fuente: https://en.wikipedia.org/wiki/Socrata</a:t>
            </a:r>
            <a:endParaRPr b="0" lang="en-US" sz="1500" spc="-1" strike="noStrike">
              <a:latin typeface="Arial"/>
            </a:endParaRPr>
          </a:p>
        </p:txBody>
      </p:sp>
      <p:sp>
        <p:nvSpPr>
          <p:cNvPr id="1794" name="CustomShape 4"/>
          <p:cNvSpPr/>
          <p:nvPr/>
        </p:nvSpPr>
        <p:spPr>
          <a:xfrm>
            <a:off x="-183960" y="416520"/>
            <a:ext cx="5590800" cy="1069920"/>
          </a:xfrm>
          <a:prstGeom prst="rect">
            <a:avLst/>
          </a:prstGeom>
          <a:noFill/>
          <a:ln>
            <a:noFill/>
          </a:ln>
        </p:spPr>
        <p:style>
          <a:lnRef idx="0"/>
          <a:fillRef idx="0"/>
          <a:effectRef idx="0"/>
          <a:fontRef idx="minor"/>
        </p:style>
        <p:txBody>
          <a:bodyPr lIns="82800" rIns="82800" tIns="82800" bIns="82800">
            <a:noAutofit/>
          </a:bodyPr>
          <a:p>
            <a:pPr algn="ctr">
              <a:lnSpc>
                <a:spcPct val="100000"/>
              </a:lnSpc>
            </a:pPr>
            <a:r>
              <a:rPr b="1" lang="es-ES" sz="4400" spc="-1" strike="noStrike">
                <a:solidFill>
                  <a:srgbClr val="ffffff"/>
                </a:solidFill>
                <a:latin typeface="Raleway"/>
                <a:ea typeface="Raleway"/>
              </a:rPr>
              <a:t>Socrata</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5" name="Shape 309" descr=""/>
          <p:cNvPicPr/>
          <p:nvPr/>
        </p:nvPicPr>
        <p:blipFill>
          <a:blip r:embed="rId1"/>
          <a:stretch/>
        </p:blipFill>
        <p:spPr>
          <a:xfrm>
            <a:off x="6527520" y="1381680"/>
            <a:ext cx="2342520" cy="2293560"/>
          </a:xfrm>
          <a:prstGeom prst="rect">
            <a:avLst/>
          </a:prstGeom>
          <a:ln>
            <a:noFill/>
          </a:ln>
          <a:effectLst>
            <a:outerShdw algn="tl" blurRad="50799" dir="2700000" dist="37674" rotWithShape="0">
              <a:srgbClr val="000000">
                <a:alpha val="40000"/>
              </a:srgbClr>
            </a:outerShdw>
          </a:effectLst>
        </p:spPr>
      </p:pic>
      <p:sp>
        <p:nvSpPr>
          <p:cNvPr id="1796" name="CustomShape 1"/>
          <p:cNvSpPr/>
          <p:nvPr/>
        </p:nvSpPr>
        <p:spPr>
          <a:xfrm>
            <a:off x="591120" y="3083040"/>
            <a:ext cx="6645960" cy="226152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2100" spc="-1" strike="noStrike">
                <a:solidFill>
                  <a:srgbClr val="ffffff"/>
                </a:solidFill>
                <a:latin typeface="Raleway"/>
                <a:ea typeface="Raleway"/>
              </a:rPr>
              <a:t>Links</a:t>
            </a:r>
            <a:endParaRPr b="0" lang="en-US" sz="2100" spc="-1" strike="noStrike">
              <a:latin typeface="Arial"/>
            </a:endParaRPr>
          </a:p>
          <a:p>
            <a:pPr>
              <a:lnSpc>
                <a:spcPct val="100000"/>
              </a:lnSpc>
            </a:pPr>
            <a:r>
              <a:rPr b="0" lang="es-ES" sz="2200" spc="-1" strike="noStrike" u="sng">
                <a:solidFill>
                  <a:srgbClr val="ffffff"/>
                </a:solidFill>
                <a:uFillTx/>
                <a:latin typeface="Arial"/>
                <a:ea typeface="Arial Unicode MS"/>
                <a:hlinkClick r:id="rId2"/>
              </a:rPr>
              <a:t>https://socrata.com/</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hlinkClick r:id="rId3"/>
              </a:rPr>
              <a:t>https://socrata.com/solutions/publica-open-data-cloud/</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hlinkClick r:id="rId4"/>
              </a:rPr>
              <a:t>https://github.com/socrata</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7" name="CustomShape 1"/>
          <p:cNvSpPr/>
          <p:nvPr/>
        </p:nvSpPr>
        <p:spPr>
          <a:xfrm>
            <a:off x="850320" y="626040"/>
            <a:ext cx="452628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ffff"/>
                </a:solidFill>
                <a:latin typeface="Raleway"/>
                <a:ea typeface="Arial Unicode MS"/>
              </a:rPr>
              <a:t>SOCRATA : Portal global</a:t>
            </a:r>
            <a:endParaRPr b="0" lang="en-US" sz="2800" spc="-1" strike="noStrike">
              <a:latin typeface="Arial"/>
            </a:endParaRPr>
          </a:p>
        </p:txBody>
      </p:sp>
      <p:sp>
        <p:nvSpPr>
          <p:cNvPr id="1798" name="CustomShape 2"/>
          <p:cNvSpPr/>
          <p:nvPr/>
        </p:nvSpPr>
        <p:spPr>
          <a:xfrm>
            <a:off x="1827000" y="4796280"/>
            <a:ext cx="4964400" cy="30672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2000" spc="-1" strike="noStrike">
                <a:solidFill>
                  <a:srgbClr val="ffffff"/>
                </a:solidFill>
                <a:latin typeface="Arial"/>
                <a:ea typeface="Arial"/>
              </a:rPr>
              <a:t>https://www.</a:t>
            </a:r>
            <a:r>
              <a:rPr b="0" lang="es-ES" sz="2000" spc="-1" strike="noStrike" u="sng">
                <a:solidFill>
                  <a:srgbClr val="ffffff"/>
                </a:solidFill>
                <a:uFillTx/>
                <a:latin typeface="Arial"/>
                <a:ea typeface="Arial Unicode MS"/>
              </a:rPr>
              <a:t>opendatanetwork</a:t>
            </a:r>
            <a:r>
              <a:rPr b="0" lang="es-ES" sz="2000" spc="-1" strike="noStrike">
                <a:solidFill>
                  <a:srgbClr val="ffffff"/>
                </a:solidFill>
                <a:latin typeface="Arial"/>
                <a:ea typeface="Arial"/>
              </a:rPr>
              <a:t>.com</a:t>
            </a:r>
            <a:r>
              <a:rPr b="0" lang="es-ES" sz="1200" spc="-1" strike="noStrike">
                <a:solidFill>
                  <a:srgbClr val="ffffff"/>
                </a:solidFill>
                <a:latin typeface="Arial"/>
                <a:ea typeface="Arial"/>
              </a:rPr>
              <a:t>/</a:t>
            </a:r>
            <a:endParaRPr b="0" lang="en-US" sz="1200" spc="-1" strike="noStrike">
              <a:latin typeface="Arial"/>
            </a:endParaRPr>
          </a:p>
        </p:txBody>
      </p:sp>
      <p:sp>
        <p:nvSpPr>
          <p:cNvPr id="1799" name="CustomShape 3"/>
          <p:cNvSpPr/>
          <p:nvPr/>
        </p:nvSpPr>
        <p:spPr>
          <a:xfrm>
            <a:off x="1067040" y="5243040"/>
            <a:ext cx="721476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2000" spc="-1" strike="noStrike">
                <a:solidFill>
                  <a:srgbClr val="ffffff"/>
                </a:solidFill>
                <a:latin typeface="Arial"/>
                <a:ea typeface="Arial Unicode MS"/>
              </a:rPr>
              <a:t>https://socrata.com/blog/socrata-introduces-open-data-network/</a:t>
            </a:r>
            <a:endParaRPr b="0" lang="en-US" sz="2000" spc="-1" strike="noStrike">
              <a:latin typeface="Arial"/>
            </a:endParaRPr>
          </a:p>
        </p:txBody>
      </p:sp>
      <p:pic>
        <p:nvPicPr>
          <p:cNvPr id="1800" name="Shape 324" descr=""/>
          <p:cNvPicPr/>
          <p:nvPr/>
        </p:nvPicPr>
        <p:blipFill>
          <a:blip r:embed="rId1"/>
          <a:stretch/>
        </p:blipFill>
        <p:spPr>
          <a:xfrm>
            <a:off x="1254960" y="1183680"/>
            <a:ext cx="6281640" cy="36122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1" name="CustomShape 1"/>
          <p:cNvSpPr/>
          <p:nvPr/>
        </p:nvSpPr>
        <p:spPr>
          <a:xfrm>
            <a:off x="850320" y="379440"/>
            <a:ext cx="372132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ffff"/>
                </a:solidFill>
                <a:latin typeface="Righteous"/>
                <a:ea typeface="Arial Unicode MS"/>
              </a:rPr>
              <a:t>SOCRATA  APIs:</a:t>
            </a:r>
            <a:endParaRPr b="0" lang="en-US" sz="2800" spc="-1" strike="noStrike">
              <a:latin typeface="Arial"/>
            </a:endParaRPr>
          </a:p>
          <a:p>
            <a:pPr marL="414720" indent="-414360">
              <a:lnSpc>
                <a:spcPct val="100000"/>
              </a:lnSpc>
              <a:buClr>
                <a:srgbClr val="000000"/>
              </a:buClr>
              <a:buFont typeface="Arial"/>
              <a:buChar char="•"/>
            </a:pPr>
            <a:r>
              <a:rPr b="1" lang="es-ES" sz="2800" spc="-1" strike="noStrike">
                <a:solidFill>
                  <a:srgbClr val="ffffff"/>
                </a:solidFill>
                <a:latin typeface="Righteous"/>
                <a:ea typeface="Arial Unicode MS"/>
              </a:rPr>
              <a:t>DISCOVERY API</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marL="414720" indent="-414360">
              <a:lnSpc>
                <a:spcPct val="100000"/>
              </a:lnSpc>
              <a:buClr>
                <a:srgbClr val="000000"/>
              </a:buClr>
              <a:buFont typeface="Arial"/>
              <a:buChar char="•"/>
            </a:pPr>
            <a:r>
              <a:rPr b="1" lang="es-ES" sz="2800" spc="-1" strike="noStrike">
                <a:solidFill>
                  <a:srgbClr val="ffffff"/>
                </a:solidFill>
                <a:latin typeface="Righteous"/>
                <a:ea typeface="Arial Unicode MS"/>
              </a:rPr>
              <a:t>API  (SODA)</a:t>
            </a:r>
            <a:endParaRPr b="0" lang="en-US" sz="2800" spc="-1" strike="noStrike">
              <a:latin typeface="Arial"/>
            </a:endParaRPr>
          </a:p>
        </p:txBody>
      </p:sp>
      <p:sp>
        <p:nvSpPr>
          <p:cNvPr id="1802" name="CustomShape 2"/>
          <p:cNvSpPr/>
          <p:nvPr/>
        </p:nvSpPr>
        <p:spPr>
          <a:xfrm>
            <a:off x="735840" y="2737080"/>
            <a:ext cx="767160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2200" spc="-1" strike="noStrike">
                <a:solidFill>
                  <a:srgbClr val="ffffff"/>
                </a:solidFill>
                <a:latin typeface="Righteous"/>
                <a:ea typeface="Arial Unicode MS"/>
              </a:rPr>
              <a:t>https://dev.socrata.com/consumers/getting-started.html</a:t>
            </a:r>
            <a:endParaRPr b="0" lang="en-US" sz="2200" spc="-1" strike="noStrike">
              <a:latin typeface="Arial"/>
            </a:endParaRPr>
          </a:p>
        </p:txBody>
      </p:sp>
      <p:pic>
        <p:nvPicPr>
          <p:cNvPr id="1803" name="Shape 335" descr=""/>
          <p:cNvPicPr/>
          <p:nvPr/>
        </p:nvPicPr>
        <p:blipFill>
          <a:blip r:embed="rId1"/>
          <a:stretch/>
        </p:blipFill>
        <p:spPr>
          <a:xfrm>
            <a:off x="850320" y="3429000"/>
            <a:ext cx="3873600" cy="2581920"/>
          </a:xfrm>
          <a:prstGeom prst="rect">
            <a:avLst/>
          </a:prstGeom>
          <a:ln>
            <a:noFill/>
          </a:ln>
        </p:spPr>
      </p:pic>
      <p:sp>
        <p:nvSpPr>
          <p:cNvPr id="1804" name="CustomShape 3"/>
          <p:cNvSpPr/>
          <p:nvPr/>
        </p:nvSpPr>
        <p:spPr>
          <a:xfrm>
            <a:off x="4433760" y="3290760"/>
            <a:ext cx="276120" cy="276120"/>
          </a:xfrm>
          <a:prstGeom prst="rect">
            <a:avLst/>
          </a:prstGeom>
          <a:solidFill>
            <a:schemeClr val="accent4">
              <a:lumMod val="50000"/>
            </a:schemeClr>
          </a:solidFill>
          <a:ln>
            <a:noFill/>
          </a:ln>
        </p:spPr>
        <p:style>
          <a:lnRef idx="0"/>
          <a:fillRef idx="0"/>
          <a:effectRef idx="0"/>
          <a:fontRef idx="minor"/>
        </p:style>
      </p:sp>
      <p:pic>
        <p:nvPicPr>
          <p:cNvPr id="1805" name="Shape 337" descr=""/>
          <p:cNvPicPr/>
          <p:nvPr/>
        </p:nvPicPr>
        <p:blipFill>
          <a:blip r:embed="rId2"/>
          <a:stretch/>
        </p:blipFill>
        <p:spPr>
          <a:xfrm>
            <a:off x="3317760" y="4022640"/>
            <a:ext cx="4976280" cy="1008000"/>
          </a:xfrm>
          <a:prstGeom prst="rect">
            <a:avLst/>
          </a:prstGeom>
          <a:ln w="9360">
            <a:solidFill>
              <a:srgbClr val="bfbfbf"/>
            </a:solidFill>
            <a:round/>
          </a:ln>
          <a:effectLst>
            <a:outerShdw algn="tl" blurRad="50799" dir="2700000" dist="37674" rotWithShape="0">
              <a:srgbClr val="000000">
                <a:alpha val="40000"/>
              </a:srgbClr>
            </a:outerShdw>
          </a:effectLst>
        </p:spPr>
      </p:pic>
      <p:sp>
        <p:nvSpPr>
          <p:cNvPr id="1806" name="CustomShape 4"/>
          <p:cNvSpPr/>
          <p:nvPr/>
        </p:nvSpPr>
        <p:spPr>
          <a:xfrm>
            <a:off x="1100520" y="1531080"/>
            <a:ext cx="4839120" cy="41832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2200" spc="-1" strike="noStrike">
                <a:solidFill>
                  <a:srgbClr val="ffffff"/>
                </a:solidFill>
                <a:latin typeface="Righteous"/>
                <a:ea typeface="Arial Unicode MS"/>
              </a:rPr>
              <a:t>http://docs.socratadiscovery.apiary.io/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7" name="CustomShape 1"/>
          <p:cNvSpPr/>
          <p:nvPr/>
        </p:nvSpPr>
        <p:spPr>
          <a:xfrm>
            <a:off x="2907000" y="2617200"/>
            <a:ext cx="4089960" cy="36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3630" spc="-1" strike="noStrike">
                <a:solidFill>
                  <a:srgbClr val="00b0f0"/>
                </a:solidFill>
                <a:latin typeface="Raleway"/>
                <a:ea typeface="Arial"/>
              </a:rPr>
              <a:t>Discovery API</a:t>
            </a:r>
            <a:endParaRPr b="0" lang="en-US" sz="363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8" name="CustomShape 1"/>
          <p:cNvSpPr/>
          <p:nvPr/>
        </p:nvSpPr>
        <p:spPr>
          <a:xfrm>
            <a:off x="524160" y="55116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aleway"/>
                <a:ea typeface="Arial"/>
              </a:rPr>
              <a:t>Discovery API</a:t>
            </a:r>
            <a:endParaRPr b="0" lang="en-US" sz="2540" spc="-1" strike="noStrike">
              <a:latin typeface="Arial"/>
            </a:endParaRPr>
          </a:p>
        </p:txBody>
      </p:sp>
      <p:sp>
        <p:nvSpPr>
          <p:cNvPr id="1809" name="CustomShape 2"/>
          <p:cNvSpPr/>
          <p:nvPr/>
        </p:nvSpPr>
        <p:spPr>
          <a:xfrm>
            <a:off x="908640" y="1599480"/>
            <a:ext cx="6131520" cy="52956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450" spc="-1" strike="noStrike">
                <a:solidFill>
                  <a:srgbClr val="00b0f0"/>
                </a:solidFill>
                <a:latin typeface="Righteous"/>
                <a:ea typeface="Arial"/>
              </a:rPr>
              <a:t>Socrata tiene la API SODA que me  permite interrogar recursos –datasets- que están en los portales basados en Socrata</a:t>
            </a:r>
            <a:endParaRPr b="0" lang="en-US" sz="1450" spc="-1" strike="noStrike">
              <a:latin typeface="Arial"/>
            </a:endParaRPr>
          </a:p>
        </p:txBody>
      </p:sp>
      <p:sp>
        <p:nvSpPr>
          <p:cNvPr id="1810" name="CustomShape 3"/>
          <p:cNvSpPr/>
          <p:nvPr/>
        </p:nvSpPr>
        <p:spPr>
          <a:xfrm>
            <a:off x="908640" y="2871000"/>
            <a:ext cx="6131520" cy="27864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450" spc="-1" strike="noStrike">
                <a:solidFill>
                  <a:srgbClr val="00b0f0"/>
                </a:solidFill>
                <a:latin typeface="Righteous"/>
                <a:ea typeface="Arial"/>
              </a:rPr>
              <a:t>Para encontrar estos portales puedo utilizar  </a:t>
            </a:r>
            <a:r>
              <a:rPr b="1" lang="ca-ES" sz="1450" spc="-1" strike="noStrike" u="sng">
                <a:solidFill>
                  <a:srgbClr val="ffffff"/>
                </a:solidFill>
                <a:uFillTx/>
                <a:latin typeface="Righteous"/>
                <a:ea typeface="Arial"/>
                <a:hlinkClick r:id="rId1"/>
              </a:rPr>
              <a:t>https://www.opendatanetwork.com/</a:t>
            </a:r>
            <a:endParaRPr b="0" lang="en-US" sz="1450" spc="-1" strike="noStrike">
              <a:latin typeface="Arial"/>
            </a:endParaRPr>
          </a:p>
        </p:txBody>
      </p:sp>
      <p:sp>
        <p:nvSpPr>
          <p:cNvPr id="1811" name="CustomShape 4"/>
          <p:cNvSpPr/>
          <p:nvPr/>
        </p:nvSpPr>
        <p:spPr>
          <a:xfrm>
            <a:off x="3235680" y="3697200"/>
            <a:ext cx="563760" cy="27864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450" spc="-1" strike="noStrike">
                <a:solidFill>
                  <a:srgbClr val="00b0f0"/>
                </a:solidFill>
                <a:latin typeface="Righteous"/>
                <a:ea typeface="Arial"/>
              </a:rPr>
              <a:t>{OR }</a:t>
            </a:r>
            <a:endParaRPr b="0" lang="en-US" sz="1450" spc="-1" strike="noStrike">
              <a:latin typeface="Arial"/>
            </a:endParaRPr>
          </a:p>
        </p:txBody>
      </p:sp>
      <p:sp>
        <p:nvSpPr>
          <p:cNvPr id="1812" name="CustomShape 5"/>
          <p:cNvSpPr/>
          <p:nvPr/>
        </p:nvSpPr>
        <p:spPr>
          <a:xfrm>
            <a:off x="908640" y="4354560"/>
            <a:ext cx="7475400" cy="75312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450" spc="-1" strike="noStrike">
                <a:solidFill>
                  <a:srgbClr val="00b0f0"/>
                </a:solidFill>
                <a:latin typeface="Righteous"/>
                <a:ea typeface="Arial"/>
              </a:rPr>
              <a:t>Utilizar la Discovery API (Apiary) de SOCRATA </a:t>
            </a:r>
            <a:r>
              <a:rPr b="1" lang="ca-ES" sz="2540" spc="-1" strike="noStrike" u="sng">
                <a:solidFill>
                  <a:srgbClr val="ffffff"/>
                </a:solidFill>
                <a:uFillTx/>
                <a:latin typeface="Righteous"/>
                <a:ea typeface="Arial"/>
                <a:hlinkClick r:id="rId2"/>
              </a:rPr>
              <a:t>http://docs.socratadiscovery.apiary.io</a:t>
            </a:r>
            <a:endParaRPr b="0" lang="en-US" sz="2540" spc="-1" strike="noStrike">
              <a:latin typeface="Arial"/>
            </a:endParaRPr>
          </a:p>
          <a:p>
            <a:pPr>
              <a:lnSpc>
                <a:spcPct val="100000"/>
              </a:lnSpc>
            </a:pPr>
            <a:endParaRPr b="0" lang="en-US" sz="254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CustomShape 1"/>
          <p:cNvSpPr/>
          <p:nvPr/>
        </p:nvSpPr>
        <p:spPr>
          <a:xfrm>
            <a:off x="524160" y="55116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Discovery API</a:t>
            </a:r>
            <a:endParaRPr b="0" lang="en-US" sz="2540" spc="-1" strike="noStrike">
              <a:latin typeface="Arial"/>
            </a:endParaRPr>
          </a:p>
        </p:txBody>
      </p:sp>
      <p:sp>
        <p:nvSpPr>
          <p:cNvPr id="1814" name="CustomShape 2"/>
          <p:cNvSpPr/>
          <p:nvPr/>
        </p:nvSpPr>
        <p:spPr>
          <a:xfrm>
            <a:off x="1164960" y="1055160"/>
            <a:ext cx="6131520" cy="321264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640" spc="-1" strike="noStrike">
                <a:solidFill>
                  <a:srgbClr val="00b0f0"/>
                </a:solidFill>
                <a:latin typeface="Righteous"/>
                <a:ea typeface="Arial"/>
              </a:rPr>
              <a:t>Discovery API nos permite listar y buscar en todos los dominios (portales) de Estados Unidos o resto de el mundo.</a:t>
            </a:r>
            <a:endParaRPr b="0" lang="en-US" sz="1640" spc="-1" strike="noStrike">
              <a:latin typeface="Arial"/>
            </a:endParaRPr>
          </a:p>
          <a:p>
            <a:pPr>
              <a:lnSpc>
                <a:spcPct val="100000"/>
              </a:lnSpc>
            </a:pPr>
            <a:endParaRPr b="0" lang="en-US" sz="1640" spc="-1" strike="noStrike">
              <a:latin typeface="Arial"/>
            </a:endParaRPr>
          </a:p>
          <a:p>
            <a:pPr>
              <a:lnSpc>
                <a:spcPct val="100000"/>
              </a:lnSpc>
            </a:pPr>
            <a:r>
              <a:rPr b="1" lang="ca-ES" sz="1640" spc="-1" strike="noStrike">
                <a:solidFill>
                  <a:srgbClr val="00b0f0"/>
                </a:solidFill>
                <a:latin typeface="Righteous"/>
                <a:ea typeface="Arial"/>
              </a:rPr>
              <a:t>Podemos Filtrar por</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Search_context / domain: {domain}</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Categories: {Education}</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Assets: {Datasets, Maps, Charts}</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Attributions: {organizations}</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q: {free text}</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Derived_view: {id_dataset}</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r>
              <a:rPr b="1" lang="ca-ES" sz="1640" spc="-1" strike="noStrike">
                <a:solidFill>
                  <a:srgbClr val="00b0f0"/>
                </a:solidFill>
                <a:latin typeface="Righteous"/>
                <a:ea typeface="Arial"/>
              </a:rPr>
              <a:t>limit: {num results}</a:t>
            </a:r>
            <a:endParaRPr b="0" lang="en-US" sz="1640" spc="-1" strike="noStrike">
              <a:latin typeface="Arial"/>
            </a:endParaRPr>
          </a:p>
          <a:p>
            <a:pPr>
              <a:lnSpc>
                <a:spcPct val="100000"/>
              </a:lnSpc>
            </a:pPr>
            <a:r>
              <a:rPr b="1" lang="ca-ES" sz="1640" spc="-1" strike="noStrike">
                <a:solidFill>
                  <a:srgbClr val="00b0f0"/>
                </a:solidFill>
                <a:latin typeface="Righteous"/>
                <a:ea typeface="Arial"/>
              </a:rPr>
              <a:t>	</a:t>
            </a:r>
            <a:endParaRPr b="0" lang="en-US" sz="1640" spc="-1" strike="noStrike">
              <a:latin typeface="Arial"/>
            </a:endParaRPr>
          </a:p>
        </p:txBody>
      </p:sp>
      <p:sp>
        <p:nvSpPr>
          <p:cNvPr id="1815" name="CustomShape 3"/>
          <p:cNvSpPr/>
          <p:nvPr/>
        </p:nvSpPr>
        <p:spPr>
          <a:xfrm>
            <a:off x="898560" y="4740840"/>
            <a:ext cx="7445160" cy="529560"/>
          </a:xfrm>
          <a:prstGeom prst="rect">
            <a:avLst/>
          </a:prstGeom>
          <a:noFill/>
          <a:ln w="9360">
            <a:solidFill>
              <a:srgbClr val="f2f2f2"/>
            </a:solidFill>
            <a:round/>
          </a:ln>
        </p:spPr>
        <p:style>
          <a:lnRef idx="0"/>
          <a:fillRef idx="0"/>
          <a:effectRef idx="0"/>
          <a:fontRef idx="minor"/>
        </p:style>
        <p:txBody>
          <a:bodyPr lIns="90000" rIns="90000" tIns="45000" bIns="45000">
            <a:noAutofit/>
          </a:bodyPr>
          <a:p>
            <a:pPr>
              <a:lnSpc>
                <a:spcPct val="100000"/>
              </a:lnSpc>
            </a:pPr>
            <a:r>
              <a:rPr b="1" lang="ca-ES" sz="1820" spc="-1" strike="noStrike" u="sng">
                <a:solidFill>
                  <a:srgbClr val="ffffff"/>
                </a:solidFill>
                <a:uFillTx/>
                <a:latin typeface="Righteous"/>
                <a:ea typeface="Arial"/>
                <a:hlinkClick r:id="rId1"/>
              </a:rPr>
              <a:t>http://api.us.socrata.com/api/catalog/v1?q=crime&amp;limit=3</a:t>
            </a:r>
            <a:endParaRPr b="0" lang="en-US" sz="1820" spc="-1" strike="noStrike">
              <a:latin typeface="Arial"/>
            </a:endParaRPr>
          </a:p>
          <a:p>
            <a:pPr>
              <a:lnSpc>
                <a:spcPct val="100000"/>
              </a:lnSpc>
            </a:pPr>
            <a:endParaRPr b="0" lang="en-US" sz="1820" spc="-1" strike="noStrike">
              <a:latin typeface="Arial"/>
            </a:endParaRPr>
          </a:p>
          <a:p>
            <a:pPr>
              <a:lnSpc>
                <a:spcPct val="100000"/>
              </a:lnSpc>
            </a:pPr>
            <a:r>
              <a:rPr b="1" lang="ca-ES" sz="1820" spc="-1" strike="noStrike">
                <a:solidFill>
                  <a:srgbClr val="00b0f0"/>
                </a:solidFill>
                <a:latin typeface="Righteous"/>
                <a:ea typeface="Arial"/>
              </a:rPr>
              <a:t> </a:t>
            </a:r>
            <a:endParaRPr b="0" lang="en-US" sz="182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CustomShape 1"/>
          <p:cNvSpPr/>
          <p:nvPr/>
        </p:nvSpPr>
        <p:spPr>
          <a:xfrm>
            <a:off x="373320" y="4167000"/>
            <a:ext cx="8533080" cy="5295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2180" spc="-1" strike="noStrike" u="sng">
                <a:solidFill>
                  <a:srgbClr val="ffffff"/>
                </a:solidFill>
                <a:uFillTx/>
                <a:latin typeface="Righteous"/>
                <a:ea typeface="Arial"/>
                <a:hlinkClick r:id="rId1"/>
              </a:rPr>
              <a:t>http://api.us.socrata.com/api/catalog/v1?q=crime&amp;limit=3</a:t>
            </a:r>
            <a:endParaRPr b="0" lang="en-US" sz="2180" spc="-1" strike="noStrike">
              <a:latin typeface="Arial"/>
            </a:endParaRPr>
          </a:p>
          <a:p>
            <a:pPr>
              <a:lnSpc>
                <a:spcPct val="100000"/>
              </a:lnSpc>
            </a:pPr>
            <a:endParaRPr b="0" lang="en-US" sz="2180" spc="-1" strike="noStrike">
              <a:latin typeface="Arial"/>
            </a:endParaRPr>
          </a:p>
          <a:p>
            <a:pPr>
              <a:lnSpc>
                <a:spcPct val="100000"/>
              </a:lnSpc>
            </a:pPr>
            <a:r>
              <a:rPr b="1" lang="ca-ES" sz="2180" spc="-1" strike="noStrike">
                <a:solidFill>
                  <a:srgbClr val="00b0f0"/>
                </a:solidFill>
                <a:latin typeface="Righteous"/>
                <a:ea typeface="Arial"/>
              </a:rPr>
              <a:t> </a:t>
            </a:r>
            <a:endParaRPr b="0" lang="en-US" sz="2180" spc="-1" strike="noStrike">
              <a:latin typeface="Arial"/>
            </a:endParaRPr>
          </a:p>
        </p:txBody>
      </p:sp>
      <p:sp>
        <p:nvSpPr>
          <p:cNvPr id="1817" name="CustomShape 2"/>
          <p:cNvSpPr/>
          <p:nvPr/>
        </p:nvSpPr>
        <p:spPr>
          <a:xfrm>
            <a:off x="394200" y="2901600"/>
            <a:ext cx="8533080" cy="5295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2180" spc="-1" strike="noStrike" u="sng">
                <a:solidFill>
                  <a:srgbClr val="ffffff"/>
                </a:solidFill>
                <a:uFillTx/>
                <a:latin typeface="Righteous"/>
                <a:ea typeface="Arial"/>
                <a:hlinkClick r:id="rId2"/>
              </a:rPr>
              <a:t>http://api.eu.socrata.com/api/catalog/v1?q=crime&amp;limit=3</a:t>
            </a:r>
            <a:endParaRPr b="0" lang="en-US" sz="2180" spc="-1" strike="noStrike">
              <a:latin typeface="Arial"/>
            </a:endParaRPr>
          </a:p>
          <a:p>
            <a:pPr>
              <a:lnSpc>
                <a:spcPct val="100000"/>
              </a:lnSpc>
            </a:pPr>
            <a:endParaRPr b="0" lang="en-US" sz="2180" spc="-1" strike="noStrike">
              <a:latin typeface="Arial"/>
            </a:endParaRPr>
          </a:p>
          <a:p>
            <a:pPr>
              <a:lnSpc>
                <a:spcPct val="100000"/>
              </a:lnSpc>
            </a:pPr>
            <a:endParaRPr b="0" lang="en-US" sz="2180" spc="-1" strike="noStrike">
              <a:latin typeface="Arial"/>
            </a:endParaRPr>
          </a:p>
          <a:p>
            <a:pPr>
              <a:lnSpc>
                <a:spcPct val="100000"/>
              </a:lnSpc>
            </a:pPr>
            <a:r>
              <a:rPr b="1" lang="ca-ES" sz="2180" spc="-1" strike="noStrike">
                <a:solidFill>
                  <a:srgbClr val="00b0f0"/>
                </a:solidFill>
                <a:latin typeface="Righteous"/>
                <a:ea typeface="Arial"/>
              </a:rPr>
              <a:t> </a:t>
            </a:r>
            <a:endParaRPr b="0" lang="en-US" sz="2180" spc="-1" strike="noStrike">
              <a:latin typeface="Arial"/>
            </a:endParaRPr>
          </a:p>
        </p:txBody>
      </p:sp>
      <p:sp>
        <p:nvSpPr>
          <p:cNvPr id="1818" name="CustomShape 3"/>
          <p:cNvSpPr/>
          <p:nvPr/>
        </p:nvSpPr>
        <p:spPr>
          <a:xfrm>
            <a:off x="1155960" y="68112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Discovery API: US y EU</a:t>
            </a:r>
            <a:endParaRPr b="0" lang="en-US" sz="254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9" name="CustomShape 1"/>
          <p:cNvSpPr/>
          <p:nvPr/>
        </p:nvSpPr>
        <p:spPr>
          <a:xfrm>
            <a:off x="2097000" y="11304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aleway"/>
                <a:ea typeface="Arial"/>
              </a:rPr>
              <a:t>Discovery API: Respuesta</a:t>
            </a:r>
            <a:endParaRPr b="0" lang="en-US" sz="2540" spc="-1" strike="noStrike">
              <a:latin typeface="Arial"/>
            </a:endParaRPr>
          </a:p>
        </p:txBody>
      </p:sp>
      <p:pic>
        <p:nvPicPr>
          <p:cNvPr id="1820" name="Imagen 6" descr=""/>
          <p:cNvPicPr/>
          <p:nvPr/>
        </p:nvPicPr>
        <p:blipFill>
          <a:blip r:embed="rId1"/>
          <a:stretch/>
        </p:blipFill>
        <p:spPr>
          <a:xfrm>
            <a:off x="0" y="629280"/>
            <a:ext cx="9143280" cy="5598720"/>
          </a:xfrm>
          <a:prstGeom prst="rect">
            <a:avLst/>
          </a:prstGeom>
          <a:ln>
            <a:noFill/>
          </a:ln>
        </p:spPr>
      </p:pic>
      <p:sp>
        <p:nvSpPr>
          <p:cNvPr id="1821" name="CustomShape 2"/>
          <p:cNvSpPr/>
          <p:nvPr/>
        </p:nvSpPr>
        <p:spPr>
          <a:xfrm>
            <a:off x="3223800" y="3790440"/>
            <a:ext cx="345240" cy="275040"/>
          </a:xfrm>
          <a:prstGeom prst="rect">
            <a:avLst/>
          </a:prstGeom>
          <a:solidFill>
            <a:srgbClr val="ffc000"/>
          </a:solid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000000"/>
                </a:solidFill>
                <a:latin typeface="Arial"/>
                <a:ea typeface="Arial"/>
              </a:rPr>
              <a:t>Id </a:t>
            </a:r>
            <a:endParaRPr b="0" lang="en-US" sz="1270" spc="-1" strike="noStrike">
              <a:latin typeface="Arial"/>
            </a:endParaRPr>
          </a:p>
        </p:txBody>
      </p:sp>
      <p:sp>
        <p:nvSpPr>
          <p:cNvPr id="1822" name="CustomShape 3"/>
          <p:cNvSpPr/>
          <p:nvPr/>
        </p:nvSpPr>
        <p:spPr>
          <a:xfrm>
            <a:off x="4433760" y="3290760"/>
            <a:ext cx="275760" cy="275760"/>
          </a:xfrm>
          <a:prstGeom prst="rect">
            <a:avLst/>
          </a:prstGeom>
          <a:noFill/>
          <a:ln>
            <a:noFill/>
          </a:ln>
        </p:spPr>
        <p:style>
          <a:lnRef idx="0"/>
          <a:fillRef idx="0"/>
          <a:effectRef idx="0"/>
          <a:fontRef idx="minor"/>
        </p:style>
      </p:sp>
      <p:sp>
        <p:nvSpPr>
          <p:cNvPr id="1823" name="CustomShape 4"/>
          <p:cNvSpPr/>
          <p:nvPr/>
        </p:nvSpPr>
        <p:spPr>
          <a:xfrm>
            <a:off x="2266920" y="3620160"/>
            <a:ext cx="472320" cy="275040"/>
          </a:xfrm>
          <a:prstGeom prst="rect">
            <a:avLst/>
          </a:prstGeom>
          <a:solidFill>
            <a:srgbClr val="ffc000"/>
          </a:solid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000000"/>
                </a:solidFill>
                <a:latin typeface="Arial"/>
                <a:ea typeface="Arial"/>
              </a:rPr>
              <a:t>Tipo</a:t>
            </a:r>
            <a:endParaRPr b="0" lang="en-US" sz="1270" spc="-1" strike="noStrike">
              <a:latin typeface="Arial"/>
            </a:endParaRPr>
          </a:p>
        </p:txBody>
      </p:sp>
      <p:sp>
        <p:nvSpPr>
          <p:cNvPr id="1824" name="CustomShape 5"/>
          <p:cNvSpPr/>
          <p:nvPr/>
        </p:nvSpPr>
        <p:spPr>
          <a:xfrm>
            <a:off x="5070240" y="5496480"/>
            <a:ext cx="1296000" cy="275040"/>
          </a:xfrm>
          <a:prstGeom prst="rect">
            <a:avLst/>
          </a:prstGeom>
          <a:solidFill>
            <a:srgbClr val="ffc000"/>
          </a:solid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000000"/>
                </a:solidFill>
                <a:latin typeface="Arial"/>
                <a:ea typeface="Arial"/>
              </a:rPr>
              <a:t>Vinculo Dataset</a:t>
            </a:r>
            <a:endParaRPr b="0" lang="en-US" sz="1270" spc="-1" strike="noStrike">
              <a:latin typeface="Arial"/>
            </a:endParaRPr>
          </a:p>
        </p:txBody>
      </p:sp>
      <p:sp>
        <p:nvSpPr>
          <p:cNvPr id="1825" name="CustomShape 6"/>
          <p:cNvSpPr/>
          <p:nvPr/>
        </p:nvSpPr>
        <p:spPr>
          <a:xfrm>
            <a:off x="3298320" y="4939200"/>
            <a:ext cx="755640" cy="275040"/>
          </a:xfrm>
          <a:prstGeom prst="rect">
            <a:avLst/>
          </a:prstGeom>
          <a:solidFill>
            <a:srgbClr val="ffc000"/>
          </a:solid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000000"/>
                </a:solidFill>
                <a:latin typeface="Arial"/>
                <a:ea typeface="Arial"/>
              </a:rPr>
              <a:t>Dominio</a:t>
            </a:r>
            <a:endParaRPr b="0" lang="en-US" sz="1270" spc="-1" strike="noStrike">
              <a:latin typeface="Arial"/>
            </a:endParaRPr>
          </a:p>
        </p:txBody>
      </p:sp>
      <p:sp>
        <p:nvSpPr>
          <p:cNvPr id="1826" name="CustomShape 7"/>
          <p:cNvSpPr/>
          <p:nvPr/>
        </p:nvSpPr>
        <p:spPr>
          <a:xfrm>
            <a:off x="611640" y="2257200"/>
            <a:ext cx="1087920" cy="531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27" name="CustomShape 8"/>
          <p:cNvSpPr/>
          <p:nvPr/>
        </p:nvSpPr>
        <p:spPr>
          <a:xfrm>
            <a:off x="394200" y="5224680"/>
            <a:ext cx="2446200" cy="278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28" name="CustomShape 9"/>
          <p:cNvSpPr/>
          <p:nvPr/>
        </p:nvSpPr>
        <p:spPr>
          <a:xfrm>
            <a:off x="355680" y="5636520"/>
            <a:ext cx="4353840" cy="278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29" name="CustomShape 10"/>
          <p:cNvSpPr/>
          <p:nvPr/>
        </p:nvSpPr>
        <p:spPr>
          <a:xfrm flipH="1">
            <a:off x="1804320" y="3812040"/>
            <a:ext cx="39672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30" name="CustomShape 11"/>
          <p:cNvSpPr/>
          <p:nvPr/>
        </p:nvSpPr>
        <p:spPr>
          <a:xfrm flipH="1">
            <a:off x="1803600" y="4039200"/>
            <a:ext cx="135756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31" name="CustomShape 12"/>
          <p:cNvSpPr/>
          <p:nvPr/>
        </p:nvSpPr>
        <p:spPr>
          <a:xfrm flipH="1">
            <a:off x="2839680" y="5224680"/>
            <a:ext cx="45324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32" name="CustomShape 13"/>
          <p:cNvSpPr/>
          <p:nvPr/>
        </p:nvSpPr>
        <p:spPr>
          <a:xfrm flipH="1">
            <a:off x="4708800" y="5604480"/>
            <a:ext cx="410760" cy="2646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33" name="CustomShape 14"/>
          <p:cNvSpPr/>
          <p:nvPr/>
        </p:nvSpPr>
        <p:spPr>
          <a:xfrm>
            <a:off x="715320" y="3657240"/>
            <a:ext cx="1087920" cy="531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34" name="CustomShape 15"/>
          <p:cNvSpPr/>
          <p:nvPr/>
        </p:nvSpPr>
        <p:spPr>
          <a:xfrm>
            <a:off x="2314440" y="2257200"/>
            <a:ext cx="848520" cy="275040"/>
          </a:xfrm>
          <a:prstGeom prst="rect">
            <a:avLst/>
          </a:prstGeom>
          <a:solidFill>
            <a:srgbClr val="ffc000"/>
          </a:solid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000000"/>
                </a:solidFill>
                <a:latin typeface="Arial"/>
                <a:ea typeface="Arial"/>
              </a:rPr>
              <a:t>Parientes</a:t>
            </a:r>
            <a:endParaRPr b="0" lang="en-US" sz="1270" spc="-1" strike="noStrike">
              <a:latin typeface="Arial"/>
            </a:endParaRPr>
          </a:p>
        </p:txBody>
      </p:sp>
      <p:sp>
        <p:nvSpPr>
          <p:cNvPr id="1835" name="CustomShape 16"/>
          <p:cNvSpPr/>
          <p:nvPr/>
        </p:nvSpPr>
        <p:spPr>
          <a:xfrm flipH="1">
            <a:off x="1854000" y="2449080"/>
            <a:ext cx="39672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CustomShape 1"/>
          <p:cNvSpPr/>
          <p:nvPr/>
        </p:nvSpPr>
        <p:spPr>
          <a:xfrm>
            <a:off x="-103320" y="406800"/>
            <a:ext cx="49374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400" spc="-1" strike="noStrike" u="sng">
                <a:solidFill>
                  <a:srgbClr val="ffffff"/>
                </a:solidFill>
                <a:uFillTx/>
                <a:latin typeface="Righteous"/>
                <a:ea typeface="Tahoma"/>
              </a:rPr>
              <a:t>Datos Abiertos (Open Data)</a:t>
            </a:r>
            <a:endParaRPr b="0" lang="en-US" sz="2400" spc="-1" strike="noStrike">
              <a:latin typeface="Arial"/>
            </a:endParaRPr>
          </a:p>
        </p:txBody>
      </p:sp>
      <p:sp>
        <p:nvSpPr>
          <p:cNvPr id="1725" name="CustomShape 2"/>
          <p:cNvSpPr/>
          <p:nvPr/>
        </p:nvSpPr>
        <p:spPr>
          <a:xfrm>
            <a:off x="611640" y="1052640"/>
            <a:ext cx="7704360" cy="576036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s-ES_tradnl" sz="1600" spc="-1" strike="noStrike">
                <a:solidFill>
                  <a:srgbClr val="d7ebed"/>
                </a:solidFill>
                <a:latin typeface="Righteous"/>
                <a:ea typeface="Tahoma"/>
              </a:rPr>
              <a:t>Para desarrollar las políticas, los gobiernos deben abrir sus datos:</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 para ser transparentes con la ciudadanía (open Government).</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 Para que las empresas puedan añadir valor y generar riqueza.</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El objetivo es proporcionar toda la información pública a la ciudadanía,</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en un formato fácil de manipular, para que se puedan convertir en</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servicios públicos o privados con valor añadido. Datos meteorológicos,</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de equipamientos, estadísticas, de presupuestos, jurídicas y</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Judiciales...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De hecho, hay muchos datos publicados en webs y boletines oficiales,</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pero su formato de publicación actual hace más difícil el tratamiento</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y reaprovechamiento fácil.</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El movimiento open data se está extendiendo por todo el mundo y la</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Administración se engloba dentro la cultura de cambio en la</a:t>
            </a:r>
            <a:endParaRPr b="0" lang="en-US" sz="1600" spc="-1" strike="noStrike">
              <a:latin typeface="Arial"/>
            </a:endParaRPr>
          </a:p>
          <a:p>
            <a:pPr>
              <a:lnSpc>
                <a:spcPct val="100000"/>
              </a:lnSpc>
              <a:tabLst>
                <a:tab algn="l" pos="0"/>
              </a:tabLst>
            </a:pPr>
            <a:r>
              <a:rPr b="0" lang="es-ES_tradnl" sz="1600" spc="-1" strike="noStrike">
                <a:solidFill>
                  <a:srgbClr val="d7ebed"/>
                </a:solidFill>
                <a:latin typeface="Righteous"/>
                <a:ea typeface="Tahoma"/>
              </a:rPr>
              <a:t>concepción, gestión y prestación del servicio público.</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900" spc="-1" strike="noStrike">
                <a:solidFill>
                  <a:srgbClr val="d7ebed"/>
                </a:solidFill>
                <a:latin typeface="Righteous"/>
                <a:ea typeface="Lucida Sans Unicode"/>
              </a:rPr>
              <a:t>Fuente:Datos abiertos gencat. Dirección General de Atención Ciudadana y Difusión. Febrero de 2011</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6" name="CustomShape 1"/>
          <p:cNvSpPr/>
          <p:nvPr/>
        </p:nvSpPr>
        <p:spPr>
          <a:xfrm>
            <a:off x="2097000" y="11304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aleway"/>
                <a:ea typeface="Arial"/>
              </a:rPr>
              <a:t>Discovery API: Respuesta</a:t>
            </a:r>
            <a:endParaRPr b="0" lang="en-US" sz="2540" spc="-1" strike="noStrike">
              <a:latin typeface="Arial"/>
            </a:endParaRPr>
          </a:p>
        </p:txBody>
      </p:sp>
      <p:sp>
        <p:nvSpPr>
          <p:cNvPr id="1837" name="CustomShape 2"/>
          <p:cNvSpPr/>
          <p:nvPr/>
        </p:nvSpPr>
        <p:spPr>
          <a:xfrm>
            <a:off x="4433760" y="3290760"/>
            <a:ext cx="275760" cy="275760"/>
          </a:xfrm>
          <a:prstGeom prst="rect">
            <a:avLst/>
          </a:prstGeom>
          <a:noFill/>
          <a:ln>
            <a:noFill/>
          </a:ln>
        </p:spPr>
        <p:style>
          <a:lnRef idx="0"/>
          <a:fillRef idx="0"/>
          <a:effectRef idx="0"/>
          <a:fontRef idx="minor"/>
        </p:style>
      </p:sp>
      <p:sp>
        <p:nvSpPr>
          <p:cNvPr id="1838" name="CustomShape 3"/>
          <p:cNvSpPr/>
          <p:nvPr/>
        </p:nvSpPr>
        <p:spPr>
          <a:xfrm>
            <a:off x="617400" y="623160"/>
            <a:ext cx="7406640" cy="1628280"/>
          </a:xfrm>
          <a:prstGeom prst="rect">
            <a:avLst/>
          </a:prstGeom>
          <a:solidFill>
            <a:schemeClr val="accent2">
              <a:lumMod val="20000"/>
              <a:lumOff val="80000"/>
            </a:schemeClr>
          </a:solidFill>
          <a:ln>
            <a:solidFill>
              <a:srgbClr val="ff0000"/>
            </a:solidFill>
          </a:ln>
        </p:spPr>
        <p:style>
          <a:lnRef idx="0"/>
          <a:fillRef idx="0"/>
          <a:effectRef idx="0"/>
          <a:fontRef idx="minor"/>
        </p:style>
        <p:txBody>
          <a:bodyPr lIns="81720" rIns="81720" tIns="40680" bIns="40680">
            <a:noAutofit/>
          </a:bodyPr>
          <a:p>
            <a:pPr>
              <a:lnSpc>
                <a:spcPct val="100000"/>
              </a:lnSpc>
            </a:pPr>
            <a:r>
              <a:rPr b="0" i="1" lang="ca-ES" sz="1270" spc="-1" strike="noStrike">
                <a:solidFill>
                  <a:srgbClr val="000000"/>
                </a:solidFill>
                <a:latin typeface="Arial"/>
                <a:ea typeface="Arial"/>
              </a:rPr>
              <a:t> </a:t>
            </a:r>
            <a:r>
              <a:rPr b="0" i="1" lang="ca-ES" sz="1270" spc="-1" strike="noStrike">
                <a:solidFill>
                  <a:srgbClr val="000000"/>
                </a:solidFill>
                <a:latin typeface="Arial"/>
                <a:ea typeface="Arial"/>
              </a:rPr>
              <a:t>"type": "dataset",</a:t>
            </a:r>
            <a:endParaRPr b="0" lang="en-US" sz="1270" spc="-1" strike="noStrike">
              <a:latin typeface="Arial"/>
            </a:endParaRPr>
          </a:p>
          <a:p>
            <a:pPr>
              <a:lnSpc>
                <a:spcPct val="100000"/>
              </a:lnSpc>
            </a:pPr>
            <a:r>
              <a:rPr b="0" i="1" lang="ca-ES" sz="1270" spc="-1" strike="noStrike">
                <a:solidFill>
                  <a:srgbClr val="000000"/>
                </a:solidFill>
                <a:latin typeface="Arial"/>
                <a:ea typeface="Arial"/>
              </a:rPr>
              <a:t>    </a:t>
            </a:r>
            <a:r>
              <a:rPr b="0" i="1" lang="ca-ES" sz="1270" spc="-1" strike="noStrike">
                <a:solidFill>
                  <a:srgbClr val="000000"/>
                </a:solidFill>
                <a:latin typeface="Arial"/>
                <a:ea typeface="Arial"/>
              </a:rPr>
              <a:t>"id": "</a:t>
            </a:r>
            <a:r>
              <a:rPr b="0" i="1" lang="ca-ES" sz="1270" spc="-1" strike="noStrike">
                <a:solidFill>
                  <a:srgbClr val="00b050"/>
                </a:solidFill>
                <a:latin typeface="Arial"/>
                <a:ea typeface="Arial"/>
              </a:rPr>
              <a:t>pvkf-73v3</a:t>
            </a:r>
            <a:r>
              <a:rPr b="0" i="1" lang="ca-ES" sz="1270" spc="-1" strike="noStrike">
                <a:solidFill>
                  <a:srgbClr val="000000"/>
                </a:solidFill>
                <a:latin typeface="Arial"/>
                <a:ea typeface="Arial"/>
              </a:rPr>
              <a:t>",</a:t>
            </a:r>
            <a:endParaRPr b="0" lang="en-US" sz="1270" spc="-1" strike="noStrike">
              <a:latin typeface="Arial"/>
            </a:endParaRPr>
          </a:p>
          <a:p>
            <a:pPr>
              <a:lnSpc>
                <a:spcPct val="100000"/>
              </a:lnSpc>
            </a:pPr>
            <a:r>
              <a:rPr b="0" i="1" lang="ca-ES" sz="1270" spc="-1" strike="noStrike">
                <a:solidFill>
                  <a:srgbClr val="000000"/>
                </a:solidFill>
                <a:latin typeface="Arial"/>
                <a:ea typeface="Arial"/>
              </a:rPr>
              <a:t>"metadata": {</a:t>
            </a:r>
            <a:endParaRPr b="0" lang="en-US" sz="1270" spc="-1" strike="noStrike">
              <a:latin typeface="Arial"/>
            </a:endParaRPr>
          </a:p>
          <a:p>
            <a:pPr>
              <a:lnSpc>
                <a:spcPct val="100000"/>
              </a:lnSpc>
            </a:pPr>
            <a:r>
              <a:rPr b="0" i="1" lang="ca-ES" sz="1270" spc="-1" strike="noStrike">
                <a:solidFill>
                  <a:srgbClr val="ff0000"/>
                </a:solidFill>
                <a:latin typeface="Arial"/>
                <a:ea typeface="Arial"/>
              </a:rPr>
              <a:t>data.seattle.gov</a:t>
            </a:r>
            <a:r>
              <a:rPr b="0" i="1" lang="ca-ES" sz="1270" spc="-1" strike="noStrike">
                <a:solidFill>
                  <a:srgbClr val="000000"/>
                </a:solidFill>
                <a:latin typeface="Arial"/>
                <a:ea typeface="Arial"/>
              </a:rPr>
              <a:t>    "domain": ""</a:t>
            </a:r>
            <a:endParaRPr b="0" lang="en-US" sz="1270" spc="-1" strike="noStrike">
              <a:latin typeface="Arial"/>
            </a:endParaRPr>
          </a:p>
          <a:p>
            <a:pPr>
              <a:lnSpc>
                <a:spcPct val="100000"/>
              </a:lnSpc>
            </a:pPr>
            <a:endParaRPr b="0" lang="en-US" sz="1270" spc="-1" strike="noStrike">
              <a:latin typeface="Arial"/>
            </a:endParaRPr>
          </a:p>
          <a:p>
            <a:pPr>
              <a:lnSpc>
                <a:spcPct val="100000"/>
              </a:lnSpc>
            </a:pPr>
            <a:r>
              <a:rPr b="0" i="1" lang="ca-ES" sz="1270" spc="-1" strike="noStrike">
                <a:solidFill>
                  <a:srgbClr val="000000"/>
                </a:solidFill>
                <a:latin typeface="Arial"/>
                <a:ea typeface="Arial"/>
              </a:rPr>
              <a:t>},</a:t>
            </a:r>
            <a:endParaRPr b="0" lang="en-US" sz="1270" spc="-1" strike="noStrike">
              <a:latin typeface="Arial"/>
            </a:endParaRPr>
          </a:p>
          <a:p>
            <a:pPr>
              <a:lnSpc>
                <a:spcPct val="100000"/>
              </a:lnSpc>
            </a:pPr>
            <a:r>
              <a:rPr b="0" i="1" lang="ca-ES" sz="1270" spc="-1" strike="noStrike">
                <a:solidFill>
                  <a:srgbClr val="000000"/>
                </a:solidFill>
                <a:latin typeface="Arial"/>
                <a:ea typeface="Arial"/>
              </a:rPr>
              <a:t>"permalink": "https://</a:t>
            </a:r>
            <a:r>
              <a:rPr b="0" i="1" lang="ca-ES" sz="1270" spc="-1" strike="noStrike">
                <a:solidFill>
                  <a:srgbClr val="ff0000"/>
                </a:solidFill>
                <a:latin typeface="Arial"/>
                <a:ea typeface="Arial"/>
              </a:rPr>
              <a:t>data.seattle.gov</a:t>
            </a:r>
            <a:r>
              <a:rPr b="0" i="1" lang="ca-ES" sz="1270" spc="-1" strike="noStrike">
                <a:solidFill>
                  <a:srgbClr val="000000"/>
                </a:solidFill>
                <a:latin typeface="Arial"/>
                <a:ea typeface="Arial"/>
              </a:rPr>
              <a:t>/d/pvkf-73v3",</a:t>
            </a:r>
            <a:endParaRPr b="0" lang="en-US" sz="1270" spc="-1" strike="noStrike">
              <a:latin typeface="Arial"/>
            </a:endParaRPr>
          </a:p>
          <a:p>
            <a:pPr>
              <a:lnSpc>
                <a:spcPct val="100000"/>
              </a:lnSpc>
            </a:pPr>
            <a:r>
              <a:rPr b="0" i="1" lang="ca-ES" sz="1270" spc="-1" strike="noStrike">
                <a:solidFill>
                  <a:srgbClr val="000000"/>
                </a:solidFill>
                <a:latin typeface="Arial"/>
                <a:ea typeface="Arial"/>
              </a:rPr>
              <a:t>"link": "https://</a:t>
            </a:r>
            <a:r>
              <a:rPr b="0" i="1" lang="ca-ES" sz="1270" spc="-1" strike="noStrike">
                <a:solidFill>
                  <a:srgbClr val="ff0000"/>
                </a:solidFill>
                <a:latin typeface="Arial"/>
                <a:ea typeface="Arial"/>
              </a:rPr>
              <a:t>data.seattle.gov</a:t>
            </a:r>
            <a:r>
              <a:rPr b="0" i="1" lang="ca-ES" sz="1270" spc="-1" strike="noStrike">
                <a:solidFill>
                  <a:srgbClr val="000000"/>
                </a:solidFill>
                <a:latin typeface="Arial"/>
                <a:ea typeface="Arial"/>
              </a:rPr>
              <a:t>/Public-Safety/Crime/pvkf-73v3</a:t>
            </a:r>
            <a:endParaRPr b="0" lang="en-US" sz="1270" spc="-1" strike="noStrike">
              <a:latin typeface="Arial"/>
            </a:endParaRPr>
          </a:p>
        </p:txBody>
      </p:sp>
      <p:sp>
        <p:nvSpPr>
          <p:cNvPr id="1839" name="CustomShape 4"/>
          <p:cNvSpPr/>
          <p:nvPr/>
        </p:nvSpPr>
        <p:spPr>
          <a:xfrm>
            <a:off x="425160" y="3435840"/>
            <a:ext cx="8547120" cy="1906200"/>
          </a:xfrm>
          <a:prstGeom prst="rect">
            <a:avLst/>
          </a:prstGeom>
          <a:solidFill>
            <a:schemeClr val="bg1">
              <a:lumMod val="95000"/>
            </a:schemeClr>
          </a:solidFill>
          <a:ln>
            <a:noFill/>
          </a:ln>
        </p:spPr>
        <p:style>
          <a:lnRef idx="0"/>
          <a:fillRef idx="0"/>
          <a:effectRef idx="0"/>
          <a:fontRef idx="minor"/>
        </p:style>
        <p:txBody>
          <a:bodyPr lIns="81720" rIns="81720" tIns="40680" bIns="40680">
            <a:noAutofit/>
          </a:bodyPr>
          <a:p>
            <a:pPr>
              <a:lnSpc>
                <a:spcPct val="100000"/>
              </a:lnSpc>
            </a:pPr>
            <a:r>
              <a:rPr b="0" lang="ca-ES" sz="1820" spc="-1" strike="noStrike">
                <a:solidFill>
                  <a:srgbClr val="000000"/>
                </a:solidFill>
                <a:latin typeface="Arial"/>
                <a:ea typeface="Arial"/>
              </a:rPr>
              <a:t>https://</a:t>
            </a:r>
            <a:r>
              <a:rPr b="0" lang="ca-ES" sz="1820" spc="-1" strike="noStrike">
                <a:solidFill>
                  <a:srgbClr val="ff0000"/>
                </a:solidFill>
                <a:latin typeface="Arial"/>
                <a:ea typeface="Arial"/>
              </a:rPr>
              <a:t>data.seattle.gov</a:t>
            </a:r>
            <a:r>
              <a:rPr b="0" lang="ca-ES" sz="1820" spc="-1" strike="noStrike">
                <a:solidFill>
                  <a:srgbClr val="000000"/>
                </a:solidFill>
                <a:latin typeface="Arial"/>
                <a:ea typeface="Arial"/>
              </a:rPr>
              <a:t>/d/</a:t>
            </a:r>
            <a:r>
              <a:rPr b="0" lang="ca-ES" sz="1820" spc="-1" strike="noStrike">
                <a:solidFill>
                  <a:srgbClr val="00b050"/>
                </a:solidFill>
                <a:latin typeface="Arial"/>
                <a:ea typeface="Arial"/>
              </a:rPr>
              <a:t>pvkf-73v3</a:t>
            </a:r>
            <a:endParaRPr b="0" lang="en-US" sz="1820" spc="-1" strike="noStrike">
              <a:latin typeface="Arial"/>
            </a:endParaRPr>
          </a:p>
          <a:p>
            <a:pPr>
              <a:lnSpc>
                <a:spcPct val="100000"/>
              </a:lnSpc>
            </a:pPr>
            <a:endParaRPr b="0" lang="en-US" sz="1820" spc="-1" strike="noStrike">
              <a:latin typeface="Arial"/>
            </a:endParaRPr>
          </a:p>
          <a:p>
            <a:pPr>
              <a:lnSpc>
                <a:spcPct val="100000"/>
              </a:lnSpc>
            </a:pPr>
            <a:r>
              <a:rPr b="0" lang="ca-ES" sz="1450" spc="-1" strike="noStrike">
                <a:solidFill>
                  <a:srgbClr val="000000"/>
                </a:solidFill>
                <a:latin typeface="Arial"/>
                <a:ea typeface="Arial"/>
              </a:rPr>
              <a:t>https://</a:t>
            </a:r>
            <a:r>
              <a:rPr b="0" lang="ca-ES" sz="1450" spc="-1" strike="noStrike">
                <a:solidFill>
                  <a:srgbClr val="ff0000"/>
                </a:solidFill>
                <a:latin typeface="Arial"/>
                <a:ea typeface="Arial"/>
              </a:rPr>
              <a:t>data.seattle.gov</a:t>
            </a:r>
            <a:r>
              <a:rPr b="0" lang="ca-ES" sz="1450" spc="-1" strike="noStrike">
                <a:solidFill>
                  <a:srgbClr val="000000"/>
                </a:solidFill>
                <a:latin typeface="Arial"/>
                <a:ea typeface="Arial"/>
              </a:rPr>
              <a:t>/api/views/</a:t>
            </a:r>
            <a:r>
              <a:rPr b="0" lang="ca-ES" sz="1450" spc="-1" strike="noStrike">
                <a:solidFill>
                  <a:srgbClr val="00b050"/>
                </a:solidFill>
                <a:latin typeface="Arial"/>
                <a:ea typeface="Arial"/>
              </a:rPr>
              <a:t>pvkf-73v3</a:t>
            </a:r>
            <a:r>
              <a:rPr b="0" lang="ca-ES" sz="1450" spc="-1" strike="noStrike">
                <a:solidFill>
                  <a:srgbClr val="000000"/>
                </a:solidFill>
                <a:latin typeface="Arial"/>
                <a:ea typeface="Arial"/>
              </a:rPr>
              <a:t>/rows.csv?accessType=DOWNLOAD</a:t>
            </a:r>
            <a:endParaRPr b="0" lang="en-US" sz="1450" spc="-1" strike="noStrike">
              <a:latin typeface="Arial"/>
            </a:endParaRPr>
          </a:p>
          <a:p>
            <a:pPr>
              <a:lnSpc>
                <a:spcPct val="100000"/>
              </a:lnSpc>
            </a:pPr>
            <a:endParaRPr b="0" lang="en-US" sz="1450" spc="-1" strike="noStrike">
              <a:latin typeface="Arial"/>
            </a:endParaRPr>
          </a:p>
          <a:p>
            <a:pPr>
              <a:lnSpc>
                <a:spcPct val="100000"/>
              </a:lnSpc>
            </a:pPr>
            <a:r>
              <a:rPr b="0" lang="ca-ES" sz="1820" spc="-1" strike="noStrike">
                <a:solidFill>
                  <a:srgbClr val="000000"/>
                </a:solidFill>
                <a:latin typeface="Arial"/>
                <a:ea typeface="Arial"/>
              </a:rPr>
              <a:t>http://api.us.socrata.com/api/catalog/v1/?derived_from=</a:t>
            </a:r>
            <a:r>
              <a:rPr b="0" lang="ca-ES" sz="1820" spc="-1" strike="noStrike">
                <a:solidFill>
                  <a:srgbClr val="00b050"/>
                </a:solidFill>
                <a:latin typeface="Arial"/>
                <a:ea typeface="Arial"/>
              </a:rPr>
              <a:t>pvkf-73v3</a:t>
            </a:r>
            <a:endParaRPr b="0" lang="en-US" sz="1820" spc="-1" strike="noStrike">
              <a:latin typeface="Arial"/>
            </a:endParaRPr>
          </a:p>
          <a:p>
            <a:pPr>
              <a:lnSpc>
                <a:spcPct val="100000"/>
              </a:lnSpc>
            </a:pPr>
            <a:endParaRPr b="0" lang="en-US" sz="1820" spc="-1" strike="noStrike">
              <a:latin typeface="Arial"/>
            </a:endParaRPr>
          </a:p>
          <a:p>
            <a:pPr>
              <a:lnSpc>
                <a:spcPct val="100000"/>
              </a:lnSpc>
            </a:pPr>
            <a:r>
              <a:rPr b="0" lang="ca-ES" sz="1820" spc="-1" strike="noStrike">
                <a:solidFill>
                  <a:srgbClr val="000000"/>
                </a:solidFill>
                <a:latin typeface="Arial"/>
                <a:ea typeface="Arial"/>
              </a:rPr>
              <a:t>https://dev.socrata.com/foundry/</a:t>
            </a:r>
            <a:r>
              <a:rPr b="0" lang="ca-ES" sz="1820" spc="-1" strike="noStrike">
                <a:solidFill>
                  <a:srgbClr val="ff0000"/>
                </a:solidFill>
                <a:latin typeface="Arial"/>
                <a:ea typeface="Arial"/>
              </a:rPr>
              <a:t>data.seattle.gov</a:t>
            </a:r>
            <a:r>
              <a:rPr b="0" lang="ca-ES" sz="1820" spc="-1" strike="noStrike">
                <a:solidFill>
                  <a:srgbClr val="000000"/>
                </a:solidFill>
                <a:latin typeface="Arial"/>
                <a:ea typeface="Arial"/>
              </a:rPr>
              <a:t>/</a:t>
            </a:r>
            <a:r>
              <a:rPr b="0" lang="ca-ES" sz="1820" spc="-1" strike="noStrike">
                <a:solidFill>
                  <a:srgbClr val="00b050"/>
                </a:solidFill>
                <a:latin typeface="Arial"/>
                <a:ea typeface="Arial"/>
              </a:rPr>
              <a:t>pvkf-73v3</a:t>
            </a:r>
            <a:endParaRPr b="0" lang="en-US" sz="1820" spc="-1" strike="noStrike">
              <a:latin typeface="Arial"/>
            </a:endParaRPr>
          </a:p>
        </p:txBody>
      </p:sp>
      <p:sp>
        <p:nvSpPr>
          <p:cNvPr id="1840" name="CustomShape 5"/>
          <p:cNvSpPr/>
          <p:nvPr/>
        </p:nvSpPr>
        <p:spPr>
          <a:xfrm>
            <a:off x="2366280" y="2786040"/>
            <a:ext cx="4332600" cy="358200"/>
          </a:xfrm>
          <a:prstGeom prst="rect">
            <a:avLst/>
          </a:prstGeom>
          <a:solidFill>
            <a:schemeClr val="accent1">
              <a:lumMod val="60000"/>
              <a:lumOff val="40000"/>
            </a:schemeClr>
          </a:solidFill>
          <a:ln>
            <a:noFill/>
          </a:ln>
        </p:spPr>
        <p:style>
          <a:lnRef idx="0"/>
          <a:fillRef idx="0"/>
          <a:effectRef idx="0"/>
          <a:fontRef idx="minor"/>
        </p:style>
        <p:txBody>
          <a:bodyPr wrap="none" lIns="81720" rIns="81720" tIns="40680" bIns="40680">
            <a:noAutofit/>
          </a:bodyPr>
          <a:p>
            <a:pPr>
              <a:lnSpc>
                <a:spcPct val="100000"/>
              </a:lnSpc>
            </a:pPr>
            <a:r>
              <a:rPr b="1" lang="ca-ES" sz="1640" spc="-1" strike="noStrike">
                <a:solidFill>
                  <a:srgbClr val="3c5d67"/>
                </a:solidFill>
                <a:latin typeface="Raleway"/>
                <a:ea typeface="Arial"/>
              </a:rPr>
              <a:t>URL</a:t>
            </a:r>
            <a:r>
              <a:rPr b="0" lang="ca-ES" sz="1820" spc="-1" strike="noStrike">
                <a:solidFill>
                  <a:srgbClr val="3c5d67"/>
                </a:solidFill>
                <a:latin typeface="Arial"/>
                <a:ea typeface="Times New Roman"/>
              </a:rPr>
              <a:t> </a:t>
            </a:r>
            <a:r>
              <a:rPr b="1" lang="ca-ES" sz="1640" spc="-1" strike="noStrike">
                <a:solidFill>
                  <a:srgbClr val="3c5d67"/>
                </a:solidFill>
                <a:latin typeface="Raleway"/>
                <a:ea typeface="Arial"/>
              </a:rPr>
              <a:t>derivadas</a:t>
            </a:r>
            <a:r>
              <a:rPr b="0" lang="ca-ES" sz="1820" spc="-1" strike="noStrike">
                <a:solidFill>
                  <a:srgbClr val="3c5d67"/>
                </a:solidFill>
                <a:latin typeface="Arial"/>
                <a:ea typeface="Times New Roman"/>
              </a:rPr>
              <a:t> </a:t>
            </a:r>
            <a:r>
              <a:rPr b="1" lang="ca-ES" sz="1640" spc="-1" strike="noStrike">
                <a:solidFill>
                  <a:srgbClr val="3c5d67"/>
                </a:solidFill>
                <a:latin typeface="Raleway"/>
                <a:ea typeface="Arial"/>
              </a:rPr>
              <a:t>de</a:t>
            </a:r>
            <a:r>
              <a:rPr b="0" lang="ca-ES" sz="1820" spc="-1" strike="noStrike">
                <a:solidFill>
                  <a:srgbClr val="3c5d67"/>
                </a:solidFill>
                <a:latin typeface="Arial"/>
                <a:ea typeface="Times New Roman"/>
              </a:rPr>
              <a:t> </a:t>
            </a:r>
            <a:r>
              <a:rPr b="1" lang="ca-ES" sz="1640" spc="-1" strike="noStrike">
                <a:solidFill>
                  <a:srgbClr val="3c5d67"/>
                </a:solidFill>
                <a:latin typeface="Raleway"/>
                <a:ea typeface="Arial"/>
              </a:rPr>
              <a:t>la</a:t>
            </a:r>
            <a:r>
              <a:rPr b="0" lang="ca-ES" sz="1820" spc="-1" strike="noStrike">
                <a:solidFill>
                  <a:srgbClr val="3c5d67"/>
                </a:solidFill>
                <a:latin typeface="Arial"/>
                <a:ea typeface="Times New Roman"/>
              </a:rPr>
              <a:t> </a:t>
            </a:r>
            <a:r>
              <a:rPr b="1" lang="ca-ES" sz="1640" spc="-1" strike="noStrike">
                <a:solidFill>
                  <a:srgbClr val="3c5d67"/>
                </a:solidFill>
                <a:latin typeface="Raleway"/>
                <a:ea typeface="Arial"/>
              </a:rPr>
              <a:t>respuesta</a:t>
            </a:r>
            <a:r>
              <a:rPr b="0" lang="ca-ES" sz="1820" spc="-1" strike="noStrike">
                <a:solidFill>
                  <a:srgbClr val="3c5d67"/>
                </a:solidFill>
                <a:latin typeface="Arial"/>
                <a:ea typeface="Times New Roman"/>
              </a:rPr>
              <a:t> </a:t>
            </a:r>
            <a:r>
              <a:rPr b="1" lang="ca-ES" sz="1640" spc="-1" strike="noStrike">
                <a:solidFill>
                  <a:srgbClr val="3c5d67"/>
                </a:solidFill>
                <a:latin typeface="Raleway"/>
                <a:ea typeface="Arial"/>
              </a:rPr>
              <a:t>JSON</a:t>
            </a:r>
            <a:endParaRPr b="0" lang="en-US" sz="1640" spc="-1" strike="noStrike">
              <a:latin typeface="Arial"/>
            </a:endParaRPr>
          </a:p>
        </p:txBody>
      </p:sp>
      <p:sp>
        <p:nvSpPr>
          <p:cNvPr id="1841" name="CustomShape 6"/>
          <p:cNvSpPr/>
          <p:nvPr/>
        </p:nvSpPr>
        <p:spPr>
          <a:xfrm>
            <a:off x="4059000" y="5696280"/>
            <a:ext cx="1575360" cy="870120"/>
          </a:xfrm>
          <a:prstGeom prst="upArrowCallout">
            <a:avLst>
              <a:gd name="adj1" fmla="val 25000"/>
              <a:gd name="adj2" fmla="val 25000"/>
              <a:gd name="adj3" fmla="val 25000"/>
              <a:gd name="adj4" fmla="val 64977"/>
            </a:avLst>
          </a:prstGeom>
          <a:solidFill>
            <a:schemeClr val="accent1">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81720" rIns="81720" tIns="40680" bIns="40680" anchor="ctr">
            <a:noAutofit/>
          </a:bodyPr>
          <a:p>
            <a:pPr algn="ctr">
              <a:lnSpc>
                <a:spcPct val="100000"/>
              </a:lnSpc>
            </a:pPr>
            <a:r>
              <a:rPr b="1" lang="ca-ES" sz="1640" spc="-1" strike="noStrike">
                <a:solidFill>
                  <a:srgbClr val="00b0f0"/>
                </a:solidFill>
                <a:latin typeface="Raleway"/>
                <a:ea typeface="Arial"/>
              </a:rPr>
              <a:t>Vínculo</a:t>
            </a:r>
            <a:r>
              <a:rPr b="0" lang="ca-ES" sz="1270" spc="-1" strike="noStrike">
                <a:solidFill>
                  <a:srgbClr val="ffffff"/>
                </a:solidFill>
                <a:latin typeface="Arial"/>
                <a:ea typeface="Arial"/>
              </a:rPr>
              <a:t> </a:t>
            </a:r>
            <a:r>
              <a:rPr b="1" lang="ca-ES" sz="1640" spc="-1" strike="noStrike">
                <a:solidFill>
                  <a:srgbClr val="00b0f0"/>
                </a:solidFill>
                <a:latin typeface="Raleway"/>
                <a:ea typeface="Arial"/>
              </a:rPr>
              <a:t>con</a:t>
            </a:r>
            <a:r>
              <a:rPr b="0" lang="ca-ES" sz="1270" spc="-1" strike="noStrike">
                <a:solidFill>
                  <a:srgbClr val="ffffff"/>
                </a:solidFill>
                <a:latin typeface="Arial"/>
                <a:ea typeface="Arial"/>
              </a:rPr>
              <a:t> </a:t>
            </a:r>
            <a:r>
              <a:rPr b="1" lang="ca-ES" sz="1640" spc="-1" strike="noStrike">
                <a:solidFill>
                  <a:srgbClr val="00b0f0"/>
                </a:solidFill>
                <a:latin typeface="Raleway"/>
                <a:ea typeface="Arial"/>
              </a:rPr>
              <a:t>API</a:t>
            </a:r>
            <a:r>
              <a:rPr b="0" lang="ca-ES" sz="1270" spc="-1" strike="noStrike">
                <a:solidFill>
                  <a:srgbClr val="ffffff"/>
                </a:solidFill>
                <a:latin typeface="Arial"/>
                <a:ea typeface="Arial"/>
              </a:rPr>
              <a:t> </a:t>
            </a:r>
            <a:r>
              <a:rPr b="1" lang="ca-ES" sz="1640" spc="-1" strike="noStrike">
                <a:solidFill>
                  <a:srgbClr val="00b0f0"/>
                </a:solidFill>
                <a:latin typeface="Raleway"/>
                <a:ea typeface="Arial"/>
              </a:rPr>
              <a:t>SODA</a:t>
            </a:r>
            <a:endParaRPr b="0" lang="en-US" sz="164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CustomShape 1"/>
          <p:cNvSpPr/>
          <p:nvPr/>
        </p:nvSpPr>
        <p:spPr>
          <a:xfrm>
            <a:off x="1418040" y="2098800"/>
            <a:ext cx="6010200" cy="855360"/>
          </a:xfrm>
          <a:prstGeom prst="rect">
            <a:avLst/>
          </a:prstGeom>
          <a:noFill/>
          <a:ln>
            <a:noFill/>
          </a:ln>
        </p:spPr>
        <p:style>
          <a:lnRef idx="0"/>
          <a:fillRef idx="0"/>
          <a:effectRef idx="0"/>
          <a:fontRef idx="minor"/>
        </p:style>
        <p:txBody>
          <a:bodyPr lIns="81720" rIns="81720" tIns="40680" bIns="40680">
            <a:noAutofit/>
          </a:bodyPr>
          <a:p>
            <a:pPr>
              <a:lnSpc>
                <a:spcPct val="100000"/>
              </a:lnSpc>
            </a:pPr>
            <a:r>
              <a:rPr b="0" lang="ca-ES" sz="2540" spc="-1" strike="noStrike" u="sng">
                <a:solidFill>
                  <a:srgbClr val="ffffff"/>
                </a:solidFill>
                <a:uFillTx/>
                <a:latin typeface="Arial"/>
                <a:ea typeface="Arial"/>
                <a:hlinkClick r:id="rId1"/>
              </a:rPr>
              <a:t>https://docs.socratadiscovery.apiary.io</a:t>
            </a:r>
            <a:endParaRPr b="0" lang="en-US" sz="2540" spc="-1" strike="noStrike">
              <a:latin typeface="Arial"/>
            </a:endParaRPr>
          </a:p>
          <a:p>
            <a:pPr>
              <a:lnSpc>
                <a:spcPct val="100000"/>
              </a:lnSpc>
            </a:pPr>
            <a:endParaRPr b="0" lang="en-US" sz="2540" spc="-1" strike="noStrike">
              <a:latin typeface="Arial"/>
            </a:endParaRPr>
          </a:p>
        </p:txBody>
      </p:sp>
      <p:pic>
        <p:nvPicPr>
          <p:cNvPr id="1843" name="Imagen 128" descr=""/>
          <p:cNvPicPr/>
          <p:nvPr/>
        </p:nvPicPr>
        <p:blipFill>
          <a:blip r:embed="rId2"/>
          <a:stretch/>
        </p:blipFill>
        <p:spPr>
          <a:xfrm>
            <a:off x="2120040" y="3063600"/>
            <a:ext cx="4555440" cy="2806920"/>
          </a:xfrm>
          <a:prstGeom prst="rect">
            <a:avLst/>
          </a:prstGeom>
          <a:ln>
            <a:noFill/>
          </a:ln>
          <a:effectLst>
            <a:outerShdw algn="tl" blurRad="5080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4" name="CustomShape 1"/>
          <p:cNvSpPr/>
          <p:nvPr/>
        </p:nvSpPr>
        <p:spPr>
          <a:xfrm>
            <a:off x="3398040" y="2707920"/>
            <a:ext cx="2377080" cy="669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3630" spc="-1" strike="noStrike">
                <a:solidFill>
                  <a:srgbClr val="00b0f0"/>
                </a:solidFill>
                <a:latin typeface="Raleway"/>
                <a:ea typeface="Arial"/>
              </a:rPr>
              <a:t>API SODA</a:t>
            </a:r>
            <a:endParaRPr b="0" lang="en-US" sz="363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5" name="CustomShape 1"/>
          <p:cNvSpPr/>
          <p:nvPr/>
        </p:nvSpPr>
        <p:spPr>
          <a:xfrm>
            <a:off x="463680" y="277560"/>
            <a:ext cx="8194680" cy="30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API SODA</a:t>
            </a:r>
            <a:endParaRPr b="0" lang="en-US" sz="2540" spc="-1" strike="noStrike">
              <a:latin typeface="Arial"/>
            </a:endParaRPr>
          </a:p>
        </p:txBody>
      </p:sp>
      <p:sp>
        <p:nvSpPr>
          <p:cNvPr id="1846" name="CustomShape 2"/>
          <p:cNvSpPr/>
          <p:nvPr/>
        </p:nvSpPr>
        <p:spPr>
          <a:xfrm>
            <a:off x="1086120" y="968760"/>
            <a:ext cx="6545520" cy="33444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1640" spc="-1" strike="noStrike">
                <a:solidFill>
                  <a:srgbClr val="00b0f0"/>
                </a:solidFill>
                <a:latin typeface="Righteous"/>
                <a:ea typeface="Arial"/>
              </a:rPr>
              <a:t>https://dev.socrata.com/foundry/data.seattle.gov/pvkf-73v3</a:t>
            </a:r>
            <a:endParaRPr b="0" lang="en-US" sz="1640" spc="-1" strike="noStrike">
              <a:latin typeface="Arial"/>
            </a:endParaRPr>
          </a:p>
        </p:txBody>
      </p:sp>
      <p:sp>
        <p:nvSpPr>
          <p:cNvPr id="1847" name="CustomShape 3"/>
          <p:cNvSpPr/>
          <p:nvPr/>
        </p:nvSpPr>
        <p:spPr>
          <a:xfrm>
            <a:off x="1002960" y="1647000"/>
            <a:ext cx="6629040" cy="184212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1640" spc="-1" strike="noStrike">
                <a:solidFill>
                  <a:srgbClr val="00b0f0"/>
                </a:solidFill>
                <a:latin typeface="Righteous"/>
                <a:ea typeface="Arial"/>
              </a:rPr>
              <a:t>Simple Filters</a:t>
            </a:r>
            <a:endParaRPr b="0" lang="en-US" sz="1640" spc="-1" strike="noStrike">
              <a:latin typeface="Arial"/>
            </a:endParaRPr>
          </a:p>
          <a:p>
            <a:pPr>
              <a:lnSpc>
                <a:spcPct val="100000"/>
              </a:lnSpc>
            </a:pPr>
            <a:endParaRPr b="0" lang="en-US" sz="1640" spc="-1" strike="noStrike">
              <a:latin typeface="Arial"/>
            </a:endParaRPr>
          </a:p>
          <a:p>
            <a:pPr>
              <a:lnSpc>
                <a:spcPct val="100000"/>
              </a:lnSpc>
            </a:pPr>
            <a:r>
              <a:rPr b="1" lang="ca-ES" sz="1640" spc="-1" strike="noStrike">
                <a:solidFill>
                  <a:srgbClr val="00b0f0"/>
                </a:solidFill>
                <a:latin typeface="Righteous"/>
                <a:ea typeface="Arial"/>
              </a:rPr>
              <a:t>Filtering data is very straightforward. SODA APIs are self-describing — the schema and contents of the dataset itself determines how you can query it. Any field within the data can be used as a filter, simply by appending it to the API endpoint as a GET parameter.</a:t>
            </a:r>
            <a:endParaRPr b="0" lang="en-US" sz="1640" spc="-1" strike="noStrike">
              <a:latin typeface="Arial"/>
            </a:endParaRPr>
          </a:p>
        </p:txBody>
      </p:sp>
      <p:sp>
        <p:nvSpPr>
          <p:cNvPr id="1848" name="CustomShape 4"/>
          <p:cNvSpPr/>
          <p:nvPr/>
        </p:nvSpPr>
        <p:spPr>
          <a:xfrm>
            <a:off x="1044360" y="3832920"/>
            <a:ext cx="6587640" cy="159048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1640" spc="-1" strike="noStrike">
                <a:solidFill>
                  <a:srgbClr val="00b0f0"/>
                </a:solidFill>
                <a:latin typeface="Righteous"/>
                <a:ea typeface="Arial"/>
              </a:rPr>
              <a:t>SoQL Queries</a:t>
            </a:r>
            <a:endParaRPr b="0" lang="en-US" sz="1640" spc="-1" strike="noStrike">
              <a:latin typeface="Arial"/>
            </a:endParaRPr>
          </a:p>
          <a:p>
            <a:pPr>
              <a:lnSpc>
                <a:spcPct val="100000"/>
              </a:lnSpc>
            </a:pPr>
            <a:endParaRPr b="0" lang="en-US" sz="1640" spc="-1" strike="noStrike">
              <a:latin typeface="Arial"/>
            </a:endParaRPr>
          </a:p>
          <a:p>
            <a:pPr>
              <a:lnSpc>
                <a:spcPct val="100000"/>
              </a:lnSpc>
            </a:pPr>
            <a:r>
              <a:rPr b="1" lang="ca-ES" sz="1640" spc="-1" strike="noStrike">
                <a:solidFill>
                  <a:srgbClr val="00b0f0"/>
                </a:solidFill>
                <a:latin typeface="Righteous"/>
                <a:ea typeface="Arial"/>
              </a:rPr>
              <a:t>The “Socrata Query Language” (SoQL) is a simple, SQL-like query language specifically designed for making it easy to work with data on the web. The language is both powerful and easy to learn, and everything works via GET parameter</a:t>
            </a:r>
            <a:endParaRPr b="0" lang="en-US" sz="164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CustomShape 1"/>
          <p:cNvSpPr/>
          <p:nvPr/>
        </p:nvSpPr>
        <p:spPr>
          <a:xfrm>
            <a:off x="463680" y="277560"/>
            <a:ext cx="819468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API SODA (SoQL)</a:t>
            </a:r>
            <a:endParaRPr b="0" lang="en-US" sz="2540" spc="-1" strike="noStrike">
              <a:latin typeface="Arial"/>
            </a:endParaRPr>
          </a:p>
        </p:txBody>
      </p:sp>
      <p:sp>
        <p:nvSpPr>
          <p:cNvPr id="1850" name="CustomShape 2"/>
          <p:cNvSpPr/>
          <p:nvPr/>
        </p:nvSpPr>
        <p:spPr>
          <a:xfrm>
            <a:off x="1086120" y="968760"/>
            <a:ext cx="6545520" cy="33444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1" lang="ca-ES" sz="1640" spc="-1" strike="noStrike">
                <a:solidFill>
                  <a:srgbClr val="00b0f0"/>
                </a:solidFill>
                <a:latin typeface="Righteous"/>
                <a:ea typeface="Arial"/>
              </a:rPr>
              <a:t>https://dev.socrata.com/foundry/data.seattle.gov/pvkf-73v3</a:t>
            </a:r>
            <a:endParaRPr b="0" lang="en-US" sz="1640" spc="-1" strike="noStrike">
              <a:latin typeface="Arial"/>
            </a:endParaRPr>
          </a:p>
        </p:txBody>
      </p:sp>
      <p:sp>
        <p:nvSpPr>
          <p:cNvPr id="1851" name="CustomShape 3"/>
          <p:cNvSpPr/>
          <p:nvPr/>
        </p:nvSpPr>
        <p:spPr>
          <a:xfrm>
            <a:off x="2802960" y="6289560"/>
            <a:ext cx="2841480" cy="275040"/>
          </a:xfrm>
          <a:prstGeom prst="rect">
            <a:avLst/>
          </a:prstGeom>
          <a:no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5dacb5"/>
                </a:solidFill>
                <a:latin typeface="Righteous"/>
                <a:ea typeface="Arial"/>
              </a:rPr>
              <a:t>https://dev.socrata.com/docs/queries/</a:t>
            </a:r>
            <a:endParaRPr b="0" lang="en-US" sz="1270" spc="-1" strike="noStrike">
              <a:latin typeface="Arial"/>
            </a:endParaRPr>
          </a:p>
        </p:txBody>
      </p:sp>
      <p:graphicFrame>
        <p:nvGraphicFramePr>
          <p:cNvPr id="1852" name="Table 4"/>
          <p:cNvGraphicFramePr/>
          <p:nvPr/>
        </p:nvGraphicFramePr>
        <p:xfrm>
          <a:off x="251280" y="880560"/>
          <a:ext cx="8407440" cy="5146200"/>
        </p:xfrm>
        <a:graphic>
          <a:graphicData uri="http://schemas.openxmlformats.org/drawingml/2006/table">
            <a:tbl>
              <a:tblPr/>
              <a:tblGrid>
                <a:gridCol w="1211400"/>
                <a:gridCol w="2991960"/>
                <a:gridCol w="2101680"/>
                <a:gridCol w="2102400"/>
              </a:tblGrid>
              <a:tr h="275760">
                <a:tc>
                  <a:txBody>
                    <a:bodyPr lIns="59400" rIns="59400" tIns="41400" bIns="41400">
                      <a:noAutofit/>
                    </a:bodyPr>
                    <a:p>
                      <a:pPr>
                        <a:lnSpc>
                          <a:spcPct val="100000"/>
                        </a:lnSpc>
                      </a:pPr>
                      <a:r>
                        <a:rPr b="0" lang="ca-ES" sz="1300" spc="-1" strike="noStrike">
                          <a:solidFill>
                            <a:srgbClr val="3c5d67"/>
                          </a:solidFill>
                          <a:latin typeface="Raleway"/>
                          <a:ea typeface="Arial"/>
                        </a:rPr>
                        <a:t>Parameter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Description</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Default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In $query</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1"/>
                        </a:rPr>
                        <a:t>$select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The set of columns to be returned, similar to a SELECT in SQL</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All columns, equivalent to $select=*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SELECT</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2"/>
                        </a:rPr>
                        <a:t>$where</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Filters the rows to be returned, similar to WHERE</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No filter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WHERE</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3"/>
                        </a:rPr>
                        <a:t>$order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Column to order results on, similar to ORDER BY in SQL</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Unspecified order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ORDER BY</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4"/>
                        </a:rPr>
                        <a:t>$group</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Column to group results on, similar to GROUP BY in SQL</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No grouping</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GROUP BY</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5"/>
                        </a:rPr>
                        <a:t>$having</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Filters the rows that result from an aggregation, similar to HAVING</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No filter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HAVING</a:t>
                      </a:r>
                      <a:endParaRPr b="0" lang="en-US" sz="1300" spc="-1" strike="noStrike">
                        <a:latin typeface="Arial"/>
                      </a:endParaRPr>
                    </a:p>
                  </a:txBody>
                  <a:tcPr marL="59400" marR="59400">
                    <a:solidFill>
                      <a:srgbClr val="f2f2f2"/>
                    </a:solidFill>
                  </a:tcPr>
                </a:tc>
              </a:tr>
              <a:tr h="66132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6"/>
                        </a:rPr>
                        <a:t>$limit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Maximum number of results to return</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1000 (2.0 endpoints: maximum of 50,000; 2.1: unlimited </a:t>
                      </a:r>
                      <a:r>
                        <a:rPr b="0" lang="ca-ES" sz="1300" spc="-1" strike="noStrike" u="sng">
                          <a:solidFill>
                            <a:srgbClr val="ffffff"/>
                          </a:solidFill>
                          <a:uFillTx/>
                          <a:latin typeface="Raleway"/>
                          <a:ea typeface="Arial"/>
                          <a:hlinkClick r:id="rId7"/>
                        </a:rPr>
                        <a:t>»</a:t>
                      </a:r>
                      <a:r>
                        <a:rPr b="0" lang="ca-ES" sz="1300" spc="-1" strike="noStrike">
                          <a:solidFill>
                            <a:srgbClr val="000000"/>
                          </a:solidFill>
                          <a:latin typeface="Raleway"/>
                          <a:ea typeface="Arial"/>
                        </a:rPr>
                        <a: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LIMIT</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8"/>
                        </a:rPr>
                        <a:t>$offset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Offset count into the results to start at, used for paging</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0</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OFFSET</a:t>
                      </a:r>
                      <a:endParaRPr b="0" lang="en-US" sz="1300" spc="-1" strike="noStrike">
                        <a:latin typeface="Arial"/>
                      </a:endParaRPr>
                    </a:p>
                  </a:txBody>
                  <a:tcPr marL="59400" marR="59400">
                    <a:solidFill>
                      <a:srgbClr val="f2f2f2"/>
                    </a:solidFill>
                  </a:tcPr>
                </a:tc>
              </a:tr>
              <a:tr h="46404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9"/>
                        </a:rPr>
                        <a:t>$q</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Performs a full text search for a value.</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No search</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N/A</a:t>
                      </a:r>
                      <a:endParaRPr b="0" lang="en-US" sz="1300" spc="-1" strike="noStrike">
                        <a:latin typeface="Arial"/>
                      </a:endParaRPr>
                    </a:p>
                  </a:txBody>
                  <a:tcPr marL="59400" marR="59400">
                    <a:solidFill>
                      <a:srgbClr val="f2f2f2"/>
                    </a:solidFill>
                  </a:tcPr>
                </a:tc>
              </a:tr>
              <a:tr h="4683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10"/>
                        </a:rPr>
                        <a:t>$query</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A full SoQL query string, all as one parameter</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N/A</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N/A</a:t>
                      </a:r>
                      <a:endParaRPr b="0" lang="en-US" sz="1300" spc="-1" strike="noStrike">
                        <a:latin typeface="Arial"/>
                      </a:endParaRPr>
                    </a:p>
                  </a:txBody>
                  <a:tcPr marL="59400" marR="59400">
                    <a:solidFill>
                      <a:srgbClr val="f2f2f2"/>
                    </a:solidFill>
                  </a:tcPr>
                </a:tc>
              </a:tr>
              <a:tr h="466560">
                <a:tc>
                  <a:txBody>
                    <a:bodyPr lIns="59400" rIns="59400" tIns="41400" bIns="41400">
                      <a:noAutofit/>
                    </a:bodyPr>
                    <a:p>
                      <a:pPr>
                        <a:lnSpc>
                          <a:spcPct val="100000"/>
                        </a:lnSpc>
                      </a:pPr>
                      <a:r>
                        <a:rPr b="0" lang="ca-ES" sz="1300" spc="-1" strike="noStrike" u="sng">
                          <a:solidFill>
                            <a:srgbClr val="bfbfbf"/>
                          </a:solidFill>
                          <a:uFillTx/>
                          <a:latin typeface="Raleway"/>
                          <a:ea typeface="Arial"/>
                          <a:hlinkClick r:id="rId11"/>
                        </a:rPr>
                        <a:t>$$</a:t>
                      </a:r>
                      <a:r>
                        <a:rPr b="0" lang="ca-ES" sz="1300" spc="-1" strike="noStrike" u="sng">
                          <a:solidFill>
                            <a:srgbClr val="bfbfbf"/>
                          </a:solidFill>
                          <a:uFillTx/>
                          <a:latin typeface="Raleway"/>
                          <a:ea typeface="Arial"/>
                          <a:hlinkClick r:id="rId12"/>
                        </a:rPr>
                        <a:t>bom</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Prepends a UTF-8 Byte Order Mark to the beginning of CSV output</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false</a:t>
                      </a:r>
                      <a:endParaRPr b="0" lang="en-US" sz="1300" spc="-1" strike="noStrike">
                        <a:latin typeface="Arial"/>
                      </a:endParaRPr>
                    </a:p>
                  </a:txBody>
                  <a:tcPr marL="59400" marR="59400">
                    <a:solidFill>
                      <a:srgbClr val="f2f2f2"/>
                    </a:solidFill>
                  </a:tcPr>
                </a:tc>
                <a:tc>
                  <a:txBody>
                    <a:bodyPr lIns="59400" rIns="59400" tIns="41400" bIns="41400">
                      <a:noAutofit/>
                    </a:bodyPr>
                    <a:p>
                      <a:pPr>
                        <a:lnSpc>
                          <a:spcPct val="100000"/>
                        </a:lnSpc>
                      </a:pPr>
                      <a:r>
                        <a:rPr b="0" lang="ca-ES" sz="1300" spc="-1" strike="noStrike">
                          <a:solidFill>
                            <a:srgbClr val="000000"/>
                          </a:solidFill>
                          <a:latin typeface="Raleway"/>
                          <a:ea typeface="Arial"/>
                        </a:rPr>
                        <a:t>N/A</a:t>
                      </a:r>
                      <a:endParaRPr b="0" lang="en-US" sz="1300" spc="-1" strike="noStrike">
                        <a:latin typeface="Arial"/>
                      </a:endParaRPr>
                    </a:p>
                  </a:txBody>
                  <a:tcPr marL="59400" marR="59400">
                    <a:solidFill>
                      <a:srgbClr val="f2f2f2"/>
                    </a:solidFill>
                  </a:tcPr>
                </a:tc>
              </a:tr>
            </a:tbl>
          </a:graphicData>
        </a:graphic>
      </p:graphicFrame>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3" name="CustomShape 1"/>
          <p:cNvSpPr/>
          <p:nvPr/>
        </p:nvSpPr>
        <p:spPr>
          <a:xfrm>
            <a:off x="463680" y="277560"/>
            <a:ext cx="819468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API SODA (SoQL): Ejemplos</a:t>
            </a:r>
            <a:endParaRPr b="0" lang="en-US" sz="2540" spc="-1" strike="noStrike">
              <a:latin typeface="Arial"/>
            </a:endParaRPr>
          </a:p>
        </p:txBody>
      </p:sp>
      <p:sp>
        <p:nvSpPr>
          <p:cNvPr id="1854" name="CustomShape 2"/>
          <p:cNvSpPr/>
          <p:nvPr/>
        </p:nvSpPr>
        <p:spPr>
          <a:xfrm>
            <a:off x="2802960" y="6289560"/>
            <a:ext cx="2841480" cy="275040"/>
          </a:xfrm>
          <a:prstGeom prst="rect">
            <a:avLst/>
          </a:prstGeom>
          <a:no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5dacb5"/>
                </a:solidFill>
                <a:latin typeface="Righteous"/>
                <a:ea typeface="Arial"/>
              </a:rPr>
              <a:t>https://dev.socrata.com/docs/queries/</a:t>
            </a:r>
            <a:endParaRPr b="0" lang="en-US" sz="1270" spc="-1" strike="noStrike">
              <a:latin typeface="Arial"/>
            </a:endParaRPr>
          </a:p>
        </p:txBody>
      </p:sp>
      <p:sp>
        <p:nvSpPr>
          <p:cNvPr id="1855" name="CustomShape 3"/>
          <p:cNvSpPr/>
          <p:nvPr/>
        </p:nvSpPr>
        <p:spPr>
          <a:xfrm>
            <a:off x="344520" y="1150560"/>
            <a:ext cx="7821720" cy="4311720"/>
          </a:xfrm>
          <a:prstGeom prst="rect">
            <a:avLst/>
          </a:prstGeom>
          <a:solidFill>
            <a:schemeClr val="bg1">
              <a:lumMod val="95000"/>
            </a:schemeClr>
          </a:solidFill>
          <a:ln>
            <a:noFill/>
          </a:ln>
        </p:spPr>
        <p:style>
          <a:lnRef idx="0"/>
          <a:fillRef idx="0"/>
          <a:effectRef idx="0"/>
          <a:fontRef idx="minor"/>
        </p:style>
        <p:txBody>
          <a:bodyPr lIns="81720" rIns="81720" tIns="40680" bIns="40680">
            <a:noAutofit/>
          </a:bodyPr>
          <a:p>
            <a:pPr>
              <a:lnSpc>
                <a:spcPct val="100000"/>
              </a:lnSpc>
            </a:pPr>
            <a:r>
              <a:rPr b="0" lang="ca-ES" sz="1640" spc="-1" strike="noStrike">
                <a:solidFill>
                  <a:srgbClr val="3c5d67"/>
                </a:solidFill>
                <a:latin typeface="Righteous"/>
                <a:ea typeface="Arial"/>
              </a:rPr>
              <a:t>Simple feature</a:t>
            </a:r>
            <a:endParaRPr b="0" lang="en-US" sz="1640" spc="-1" strike="noStrike">
              <a:latin typeface="Arial"/>
            </a:endParaRPr>
          </a:p>
          <a:p>
            <a:pPr>
              <a:lnSpc>
                <a:spcPct val="100000"/>
              </a:lnSpc>
            </a:pPr>
            <a:r>
              <a:rPr b="0" lang="ca-ES" sz="1640" spc="-1" strike="noStrike" u="sng">
                <a:solidFill>
                  <a:srgbClr val="bfbfbf"/>
                </a:solidFill>
                <a:uFillTx/>
                <a:latin typeface="Righteous"/>
                <a:ea typeface="Arial"/>
                <a:hlinkClick r:id="rId1"/>
              </a:rPr>
              <a:t>https://finances.worldbank.org/resource/45tv-a6qy.json?region=AFR</a:t>
            </a:r>
            <a:endParaRPr b="0" lang="en-US" sz="1640" spc="-1" strike="noStrike">
              <a:latin typeface="Arial"/>
            </a:endParaRPr>
          </a:p>
          <a:p>
            <a:pPr>
              <a:lnSpc>
                <a:spcPct val="100000"/>
              </a:lnSpc>
            </a:pPr>
            <a:endParaRPr b="0" lang="en-US" sz="1640" spc="-1" strike="noStrike">
              <a:latin typeface="Arial"/>
            </a:endParaRPr>
          </a:p>
          <a:p>
            <a:pPr>
              <a:lnSpc>
                <a:spcPct val="100000"/>
              </a:lnSpc>
            </a:pPr>
            <a:r>
              <a:rPr b="0" lang="ca-ES" sz="1640" spc="-1" strike="noStrike">
                <a:solidFill>
                  <a:srgbClr val="3c5d67"/>
                </a:solidFill>
                <a:latin typeface="Righteous"/>
                <a:ea typeface="Arial"/>
              </a:rPr>
              <a:t>SoQL</a:t>
            </a:r>
            <a:endParaRPr b="0" lang="en-US" sz="1640" spc="-1" strike="noStrike">
              <a:latin typeface="Arial"/>
            </a:endParaRPr>
          </a:p>
          <a:p>
            <a:pPr>
              <a:lnSpc>
                <a:spcPct val="100000"/>
              </a:lnSpc>
            </a:pPr>
            <a:r>
              <a:rPr b="0" lang="ca-ES" sz="1640" spc="-1" strike="noStrike" u="sng">
                <a:solidFill>
                  <a:srgbClr val="bfbfbf"/>
                </a:solidFill>
                <a:uFillTx/>
                <a:latin typeface="Righteous"/>
                <a:ea typeface="Arial"/>
                <a:hlinkClick r:id="rId2"/>
              </a:rPr>
              <a:t>https://finances.worldbank.org/resource/45tv-a6qy.json?$where=region = 'AFR’ </a:t>
            </a:r>
            <a:endParaRPr b="0" lang="en-US" sz="1640" spc="-1" strike="noStrike">
              <a:latin typeface="Arial"/>
            </a:endParaRPr>
          </a:p>
          <a:p>
            <a:pPr>
              <a:lnSpc>
                <a:spcPct val="100000"/>
              </a:lnSpc>
            </a:pPr>
            <a:endParaRPr b="0" lang="en-US" sz="1640" spc="-1" strike="noStrike">
              <a:latin typeface="Arial"/>
            </a:endParaRPr>
          </a:p>
          <a:p>
            <a:pPr>
              <a:lnSpc>
                <a:spcPct val="100000"/>
              </a:lnSpc>
            </a:pPr>
            <a:endParaRPr b="0" lang="en-US" sz="1640" spc="-1" strike="noStrike">
              <a:latin typeface="Arial"/>
            </a:endParaRPr>
          </a:p>
          <a:p>
            <a:pPr>
              <a:lnSpc>
                <a:spcPct val="100000"/>
              </a:lnSpc>
            </a:pPr>
            <a:r>
              <a:rPr b="0" lang="ca-ES" sz="1640" spc="-1" strike="noStrike" u="sng">
                <a:solidFill>
                  <a:srgbClr val="bfbfbf"/>
                </a:solidFill>
                <a:uFillTx/>
                <a:latin typeface="Righteous"/>
                <a:ea typeface="Arial"/>
                <a:hlinkClick r:id="rId3"/>
              </a:rPr>
              <a:t>https://finances.worldbank.org/resource/45tv-a6qy.json?$where=region = 'AFRICA' AND </a:t>
            </a:r>
            <a:r>
              <a:rPr b="0" lang="ca-ES" sz="1640" spc="-1" strike="noStrike" u="sng">
                <a:solidFill>
                  <a:srgbClr val="bfbfbf"/>
                </a:solidFill>
                <a:uFillTx/>
                <a:latin typeface="Righteous"/>
                <a:ea typeface="Arial"/>
                <a:hlinkClick r:id="rId4"/>
              </a:rPr>
              <a:t>contract_signing_date</a:t>
            </a:r>
            <a:r>
              <a:rPr b="0" lang="ca-ES" sz="1640" spc="-1" strike="noStrike" u="sng">
                <a:solidFill>
                  <a:srgbClr val="bfbfbf"/>
                </a:solidFill>
                <a:uFillTx/>
                <a:latin typeface="Righteous"/>
                <a:ea typeface="Arial"/>
                <a:hlinkClick r:id="rId5"/>
              </a:rPr>
              <a:t> &gt; '2015-01-01T14:00:00'</a:t>
            </a:r>
            <a:endParaRPr b="0" lang="en-US" sz="1640" spc="-1" strike="noStrike">
              <a:latin typeface="Arial"/>
            </a:endParaRPr>
          </a:p>
          <a:p>
            <a:pPr>
              <a:lnSpc>
                <a:spcPct val="100000"/>
              </a:lnSpc>
            </a:pPr>
            <a:endParaRPr b="0" lang="en-US" sz="1640" spc="-1" strike="noStrike">
              <a:latin typeface="Arial"/>
            </a:endParaRPr>
          </a:p>
          <a:p>
            <a:pPr>
              <a:lnSpc>
                <a:spcPct val="100000"/>
              </a:lnSpc>
            </a:pPr>
            <a:r>
              <a:rPr b="0" lang="ca-ES" sz="1640" spc="-1" strike="noStrike">
                <a:solidFill>
                  <a:srgbClr val="3c5d67"/>
                </a:solidFill>
                <a:latin typeface="Righteous"/>
                <a:ea typeface="Arial"/>
              </a:rPr>
              <a:t>Discharger CSV</a:t>
            </a:r>
            <a:endParaRPr b="0" lang="en-US" sz="1640" spc="-1" strike="noStrike">
              <a:latin typeface="Arial"/>
            </a:endParaRPr>
          </a:p>
          <a:p>
            <a:pPr>
              <a:lnSpc>
                <a:spcPct val="100000"/>
              </a:lnSpc>
            </a:pPr>
            <a:r>
              <a:rPr b="0" lang="ca-ES" sz="1640" spc="-1" strike="noStrike" u="sng">
                <a:solidFill>
                  <a:srgbClr val="bfbfbf"/>
                </a:solidFill>
                <a:uFillTx/>
                <a:latin typeface="Righteous"/>
                <a:ea typeface="Arial"/>
                <a:hlinkClick r:id="rId6"/>
              </a:rPr>
              <a:t>https://finances.worldbank.org/resource/45tv-a6qy.csv</a:t>
            </a:r>
            <a:endParaRPr b="0" lang="en-US" sz="1640" spc="-1" strike="noStrike">
              <a:latin typeface="Arial"/>
            </a:endParaRPr>
          </a:p>
          <a:p>
            <a:pPr>
              <a:lnSpc>
                <a:spcPct val="100000"/>
              </a:lnSpc>
            </a:pPr>
            <a:endParaRPr b="0" lang="en-US" sz="1640" spc="-1" strike="noStrike">
              <a:latin typeface="Arial"/>
            </a:endParaRPr>
          </a:p>
          <a:p>
            <a:pPr>
              <a:lnSpc>
                <a:spcPct val="100000"/>
              </a:lnSpc>
            </a:pPr>
            <a:r>
              <a:rPr b="0" lang="ca-ES" sz="1640" spc="-1" strike="noStrike">
                <a:solidFill>
                  <a:srgbClr val="3c5d67"/>
                </a:solidFill>
                <a:latin typeface="Righteous"/>
                <a:ea typeface="Arial"/>
              </a:rPr>
              <a:t>Web</a:t>
            </a:r>
            <a:endParaRPr b="0" lang="en-US" sz="1640" spc="-1" strike="noStrike">
              <a:latin typeface="Arial"/>
            </a:endParaRPr>
          </a:p>
          <a:p>
            <a:pPr>
              <a:lnSpc>
                <a:spcPct val="100000"/>
              </a:lnSpc>
            </a:pPr>
            <a:r>
              <a:rPr b="0" lang="ca-ES" sz="1640" spc="-1" strike="noStrike" u="sng">
                <a:solidFill>
                  <a:srgbClr val="bfbfbf"/>
                </a:solidFill>
                <a:uFillTx/>
                <a:latin typeface="Righteous"/>
                <a:ea typeface="Arial"/>
                <a:hlinkClick r:id="rId7"/>
              </a:rPr>
              <a:t>https://finances.worldbank.org/Procurement/Major-Contract-Awards/kdui-wcs3</a:t>
            </a:r>
            <a:endParaRPr b="0" lang="en-US" sz="1640" spc="-1" strike="noStrike">
              <a:latin typeface="Arial"/>
            </a:endParaRPr>
          </a:p>
          <a:p>
            <a:pPr>
              <a:lnSpc>
                <a:spcPct val="100000"/>
              </a:lnSpc>
            </a:pPr>
            <a:endParaRPr b="0" lang="en-US" sz="1640" spc="-1" strike="noStrike">
              <a:latin typeface="Arial"/>
            </a:endParaRPr>
          </a:p>
          <a:p>
            <a:pPr>
              <a:lnSpc>
                <a:spcPct val="100000"/>
              </a:lnSpc>
            </a:pPr>
            <a:endParaRPr b="0" lang="en-US" sz="164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6" name="CustomShape 1"/>
          <p:cNvSpPr/>
          <p:nvPr/>
        </p:nvSpPr>
        <p:spPr>
          <a:xfrm>
            <a:off x="463680" y="277560"/>
            <a:ext cx="8194680" cy="4910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ca-ES" sz="2540" spc="-1" strike="noStrike">
                <a:solidFill>
                  <a:srgbClr val="00b0f0"/>
                </a:solidFill>
                <a:latin typeface="Righteous"/>
                <a:ea typeface="Arial"/>
              </a:rPr>
              <a:t>API SODA (SoQL): Funciones espaciales</a:t>
            </a:r>
            <a:endParaRPr b="0" lang="en-US" sz="2540" spc="-1" strike="noStrike">
              <a:latin typeface="Arial"/>
            </a:endParaRPr>
          </a:p>
        </p:txBody>
      </p:sp>
      <p:sp>
        <p:nvSpPr>
          <p:cNvPr id="1857" name="CustomShape 2"/>
          <p:cNvSpPr/>
          <p:nvPr/>
        </p:nvSpPr>
        <p:spPr>
          <a:xfrm>
            <a:off x="2802960" y="6289560"/>
            <a:ext cx="2841480" cy="275040"/>
          </a:xfrm>
          <a:prstGeom prst="rect">
            <a:avLst/>
          </a:prstGeom>
          <a:noFill/>
          <a:ln>
            <a:noFill/>
          </a:ln>
        </p:spPr>
        <p:style>
          <a:lnRef idx="0"/>
          <a:fillRef idx="0"/>
          <a:effectRef idx="0"/>
          <a:fontRef idx="minor"/>
        </p:style>
        <p:txBody>
          <a:bodyPr wrap="none" lIns="81720" rIns="81720" tIns="40680" bIns="40680">
            <a:noAutofit/>
          </a:bodyPr>
          <a:p>
            <a:pPr>
              <a:lnSpc>
                <a:spcPct val="100000"/>
              </a:lnSpc>
            </a:pPr>
            <a:r>
              <a:rPr b="0" lang="ca-ES" sz="1270" spc="-1" strike="noStrike">
                <a:solidFill>
                  <a:srgbClr val="5dacb5"/>
                </a:solidFill>
                <a:latin typeface="Righteous"/>
                <a:ea typeface="Arial"/>
              </a:rPr>
              <a:t>https://dev.socrata.com/docs/queries/</a:t>
            </a:r>
            <a:endParaRPr b="0" lang="en-US" sz="1270" spc="-1" strike="noStrike">
              <a:latin typeface="Arial"/>
            </a:endParaRPr>
          </a:p>
        </p:txBody>
      </p:sp>
      <p:sp>
        <p:nvSpPr>
          <p:cNvPr id="1858" name="CustomShape 3"/>
          <p:cNvSpPr/>
          <p:nvPr/>
        </p:nvSpPr>
        <p:spPr>
          <a:xfrm>
            <a:off x="787680" y="3134160"/>
            <a:ext cx="7691400" cy="1076760"/>
          </a:xfrm>
          <a:prstGeom prst="rect">
            <a:avLst/>
          </a:prstGeom>
          <a:noFill/>
          <a:ln>
            <a:noFill/>
          </a:ln>
        </p:spPr>
        <p:style>
          <a:lnRef idx="0"/>
          <a:fillRef idx="0"/>
          <a:effectRef idx="0"/>
          <a:fontRef idx="minor"/>
        </p:style>
        <p:txBody>
          <a:bodyPr lIns="81720" rIns="81720" tIns="40680" bIns="40680">
            <a:noAutofit/>
          </a:bodyPr>
          <a:p>
            <a:pPr>
              <a:lnSpc>
                <a:spcPct val="100000"/>
              </a:lnSpc>
            </a:pPr>
            <a:r>
              <a:rPr b="0" lang="ca-ES" sz="1640" spc="-1" strike="noStrike">
                <a:solidFill>
                  <a:srgbClr val="5dacb5"/>
                </a:solidFill>
                <a:latin typeface="Righteous"/>
                <a:ea typeface="Arial"/>
              </a:rPr>
              <a:t>https://data.cityofchicago.org/resource/alternative-fuel-locations.json?$where=</a:t>
            </a:r>
            <a:r>
              <a:rPr b="1" lang="ca-ES" sz="1640" spc="-1" strike="noStrike">
                <a:solidFill>
                  <a:srgbClr val="5dacb5"/>
                </a:solidFill>
                <a:latin typeface="Righteous"/>
                <a:ea typeface="Arial"/>
              </a:rPr>
              <a:t>within_box(location, 41.885001, -87.645939, 41.867011, -87.618516)</a:t>
            </a:r>
            <a:endParaRPr b="0" lang="en-US" sz="1640" spc="-1" strike="noStrike">
              <a:latin typeface="Arial"/>
            </a:endParaRPr>
          </a:p>
          <a:p>
            <a:pPr>
              <a:lnSpc>
                <a:spcPct val="100000"/>
              </a:lnSpc>
            </a:pPr>
            <a:endParaRPr b="0" lang="en-US" sz="1640" spc="-1" strike="noStrike">
              <a:latin typeface="Arial"/>
            </a:endParaRPr>
          </a:p>
        </p:txBody>
      </p:sp>
      <p:graphicFrame>
        <p:nvGraphicFramePr>
          <p:cNvPr id="1859" name="Table 4"/>
          <p:cNvGraphicFramePr/>
          <p:nvPr/>
        </p:nvGraphicFramePr>
        <p:xfrm>
          <a:off x="787680" y="1136160"/>
          <a:ext cx="6700320" cy="1409760"/>
        </p:xfrm>
        <a:graphic>
          <a:graphicData uri="http://schemas.openxmlformats.org/drawingml/2006/table">
            <a:tbl>
              <a:tblPr/>
              <a:tblGrid>
                <a:gridCol w="2107800"/>
                <a:gridCol w="4592880"/>
              </a:tblGrid>
              <a:tr h="829440">
                <a:tc>
                  <a:txBody>
                    <a:bodyPr lIns="82800" rIns="82800" tIns="41400" bIns="41400">
                      <a:noAutofit/>
                    </a:bodyPr>
                    <a:p>
                      <a:pPr>
                        <a:lnSpc>
                          <a:spcPct val="100000"/>
                        </a:lnSpc>
                      </a:pPr>
                      <a:r>
                        <a:rPr b="0" lang="ca-ES" sz="1600" spc="-1" strike="noStrike" u="sng">
                          <a:solidFill>
                            <a:srgbClr val="bfbfbf"/>
                          </a:solidFill>
                          <a:uFillTx/>
                          <a:latin typeface="Raleway"/>
                          <a:ea typeface="Arial"/>
                          <a:hlinkClick r:id="rId1"/>
                        </a:rPr>
                        <a:t>within_box</a:t>
                      </a:r>
                      <a:r>
                        <a:rPr b="0" lang="ca-ES" sz="1600" spc="-1" strike="noStrike" u="sng">
                          <a:solidFill>
                            <a:srgbClr val="bfbfbf"/>
                          </a:solidFill>
                          <a:uFillTx/>
                          <a:latin typeface="Raleway"/>
                          <a:ea typeface="Arial"/>
                          <a:hlinkClick r:id="rId2"/>
                        </a:rPr>
                        <a:t>(...)</a:t>
                      </a:r>
                      <a:endParaRPr b="0" lang="en-US" sz="1600" spc="-1" strike="noStrike">
                        <a:latin typeface="Arial"/>
                      </a:endParaRPr>
                    </a:p>
                  </a:txBody>
                  <a:tcPr marL="82800" marR="82800">
                    <a:solidFill>
                      <a:srgbClr val="f2f2f2"/>
                    </a:solidFill>
                  </a:tcPr>
                </a:tc>
                <a:tc>
                  <a:txBody>
                    <a:bodyPr lIns="82800" rIns="82800" tIns="41400" bIns="41400">
                      <a:noAutofit/>
                    </a:bodyPr>
                    <a:p>
                      <a:pPr>
                        <a:lnSpc>
                          <a:spcPct val="100000"/>
                        </a:lnSpc>
                      </a:pPr>
                      <a:r>
                        <a:rPr b="0" lang="ca-ES" sz="1600" spc="-1" strike="noStrike">
                          <a:solidFill>
                            <a:srgbClr val="000000"/>
                          </a:solidFill>
                          <a:latin typeface="Raleway"/>
                          <a:ea typeface="Arial"/>
                        </a:rPr>
                        <a:t>Returns the rows that have geodata within the specified box, defined by latitude, longitude corners</a:t>
                      </a:r>
                      <a:endParaRPr b="0" lang="en-US" sz="1600" spc="-1" strike="noStrike">
                        <a:latin typeface="Arial"/>
                      </a:endParaRPr>
                    </a:p>
                  </a:txBody>
                  <a:tcPr marL="82800" marR="82800">
                    <a:solidFill>
                      <a:srgbClr val="f2f2f2"/>
                    </a:solidFill>
                  </a:tcPr>
                </a:tc>
              </a:tr>
              <a:tr h="580320">
                <a:tc>
                  <a:txBody>
                    <a:bodyPr lIns="82800" rIns="82800" tIns="41400" bIns="41400">
                      <a:noAutofit/>
                    </a:bodyPr>
                    <a:p>
                      <a:pPr>
                        <a:lnSpc>
                          <a:spcPct val="100000"/>
                        </a:lnSpc>
                      </a:pPr>
                      <a:r>
                        <a:rPr b="0" lang="ca-ES" sz="1600" spc="-1" strike="noStrike" u="sng">
                          <a:solidFill>
                            <a:srgbClr val="bfbfbf"/>
                          </a:solidFill>
                          <a:uFillTx/>
                          <a:latin typeface="Raleway"/>
                          <a:ea typeface="Arial"/>
                          <a:hlinkClick r:id="rId3"/>
                        </a:rPr>
                        <a:t>within_circle</a:t>
                      </a:r>
                      <a:r>
                        <a:rPr b="0" lang="ca-ES" sz="1600" spc="-1" strike="noStrike" u="sng">
                          <a:solidFill>
                            <a:srgbClr val="bfbfbf"/>
                          </a:solidFill>
                          <a:uFillTx/>
                          <a:latin typeface="Raleway"/>
                          <a:ea typeface="Arial"/>
                          <a:hlinkClick r:id="rId4"/>
                        </a:rPr>
                        <a:t>(...)</a:t>
                      </a:r>
                      <a:endParaRPr b="0" lang="en-US" sz="1600" spc="-1" strike="noStrike">
                        <a:latin typeface="Arial"/>
                      </a:endParaRPr>
                    </a:p>
                  </a:txBody>
                  <a:tcPr marL="82800" marR="82800">
                    <a:solidFill>
                      <a:srgbClr val="f2f2f2"/>
                    </a:solidFill>
                  </a:tcPr>
                </a:tc>
                <a:tc>
                  <a:txBody>
                    <a:bodyPr lIns="82800" rIns="82800" tIns="41400" bIns="41400">
                      <a:noAutofit/>
                    </a:bodyPr>
                    <a:p>
                      <a:pPr>
                        <a:lnSpc>
                          <a:spcPct val="100000"/>
                        </a:lnSpc>
                      </a:pPr>
                      <a:r>
                        <a:rPr b="0" lang="ca-ES" sz="1600" spc="-1" strike="noStrike">
                          <a:solidFill>
                            <a:srgbClr val="000000"/>
                          </a:solidFill>
                          <a:latin typeface="Raleway"/>
                          <a:ea typeface="Arial"/>
                        </a:rPr>
                        <a:t>Returns the rows that have locations within a specified circle, measured in meters</a:t>
                      </a:r>
                      <a:endParaRPr b="0" lang="en-US" sz="1600" spc="-1" strike="noStrike">
                        <a:latin typeface="Arial"/>
                      </a:endParaRPr>
                    </a:p>
                  </a:txBody>
                  <a:tcPr marL="82800" marR="82800">
                    <a:solidFill>
                      <a:srgbClr val="f2f2f2"/>
                    </a:solidFill>
                  </a:tcPr>
                </a:tc>
              </a:tr>
            </a:tbl>
          </a:graphicData>
        </a:graphic>
      </p:graphicFrame>
      <p:sp>
        <p:nvSpPr>
          <p:cNvPr id="1860" name="CustomShape 5"/>
          <p:cNvSpPr/>
          <p:nvPr/>
        </p:nvSpPr>
        <p:spPr>
          <a:xfrm>
            <a:off x="787680" y="4237200"/>
            <a:ext cx="7090200" cy="1076760"/>
          </a:xfrm>
          <a:prstGeom prst="rect">
            <a:avLst/>
          </a:prstGeom>
          <a:noFill/>
          <a:ln>
            <a:noFill/>
          </a:ln>
        </p:spPr>
        <p:style>
          <a:lnRef idx="0"/>
          <a:fillRef idx="0"/>
          <a:effectRef idx="0"/>
          <a:fontRef idx="minor"/>
        </p:style>
        <p:txBody>
          <a:bodyPr lIns="81720" rIns="81720" tIns="40680" bIns="40680">
            <a:noAutofit/>
          </a:bodyPr>
          <a:p>
            <a:pPr>
              <a:lnSpc>
                <a:spcPct val="100000"/>
              </a:lnSpc>
            </a:pPr>
            <a:r>
              <a:rPr b="0" lang="ca-ES" sz="1640" spc="-1" strike="noStrike">
                <a:solidFill>
                  <a:srgbClr val="5dacb5"/>
                </a:solidFill>
                <a:latin typeface="Righteous"/>
                <a:ea typeface="Arial"/>
              </a:rPr>
              <a:t>https://data.seattle.gov/resource/3k2p-39jp.json?$where=</a:t>
            </a:r>
            <a:r>
              <a:rPr b="1" lang="ca-ES" sz="1640" spc="-1" strike="noStrike">
                <a:solidFill>
                  <a:srgbClr val="5dacb5"/>
                </a:solidFill>
                <a:latin typeface="Righteous"/>
                <a:ea typeface="Arial"/>
              </a:rPr>
              <a:t>within_circle(incident_location, 47.59815, -122.334540, 500)</a:t>
            </a:r>
            <a:endParaRPr b="0" lang="en-US" sz="1640" spc="-1" strike="noStrike">
              <a:latin typeface="Arial"/>
            </a:endParaRPr>
          </a:p>
          <a:p>
            <a:pPr>
              <a:lnSpc>
                <a:spcPct val="100000"/>
              </a:lnSpc>
            </a:pPr>
            <a:endParaRPr b="0" lang="en-US" sz="164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CustomShape 1"/>
          <p:cNvSpPr/>
          <p:nvPr/>
        </p:nvSpPr>
        <p:spPr>
          <a:xfrm>
            <a:off x="1121400" y="636120"/>
            <a:ext cx="3721320" cy="49356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c000"/>
                </a:solidFill>
                <a:latin typeface="Raleway"/>
                <a:ea typeface="Arial Unicode MS"/>
              </a:rPr>
              <a:t>Portales con Socrata:</a:t>
            </a:r>
            <a:endParaRPr b="0" lang="en-US" sz="2800" spc="-1" strike="noStrike">
              <a:latin typeface="Arial"/>
            </a:endParaRPr>
          </a:p>
          <a:p>
            <a:pPr>
              <a:lnSpc>
                <a:spcPct val="100000"/>
              </a:lnSpc>
            </a:pPr>
            <a:endParaRPr b="0" lang="en-US" sz="2800" spc="-1" strike="noStrike">
              <a:latin typeface="Arial"/>
            </a:endParaRPr>
          </a:p>
        </p:txBody>
      </p:sp>
      <p:sp>
        <p:nvSpPr>
          <p:cNvPr id="1862" name="CustomShape 2"/>
          <p:cNvSpPr/>
          <p:nvPr/>
        </p:nvSpPr>
        <p:spPr>
          <a:xfrm>
            <a:off x="4433760" y="3290760"/>
            <a:ext cx="276120" cy="276120"/>
          </a:xfrm>
          <a:prstGeom prst="rect">
            <a:avLst/>
          </a:prstGeom>
          <a:noFill/>
          <a:ln>
            <a:noFill/>
          </a:ln>
        </p:spPr>
        <p:style>
          <a:lnRef idx="0"/>
          <a:fillRef idx="0"/>
          <a:effectRef idx="0"/>
          <a:fontRef idx="minor"/>
        </p:style>
      </p:sp>
      <p:sp>
        <p:nvSpPr>
          <p:cNvPr id="1863" name="CustomShape 3"/>
          <p:cNvSpPr/>
          <p:nvPr/>
        </p:nvSpPr>
        <p:spPr>
          <a:xfrm>
            <a:off x="670680" y="2025720"/>
            <a:ext cx="4251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ffc000"/>
                </a:solidFill>
                <a:latin typeface="Arial"/>
                <a:ea typeface="Arial Unicode MS"/>
              </a:rPr>
              <a:t>https://analisi.transparenciaatalunya.cat/</a:t>
            </a:r>
            <a:endParaRPr b="0" lang="en-US" sz="1800" spc="-1" strike="noStrike">
              <a:latin typeface="Arial"/>
            </a:endParaRPr>
          </a:p>
        </p:txBody>
      </p:sp>
      <p:pic>
        <p:nvPicPr>
          <p:cNvPr id="1864" name="Imagen 3" descr=""/>
          <p:cNvPicPr/>
          <p:nvPr/>
        </p:nvPicPr>
        <p:blipFill>
          <a:blip r:embed="rId1"/>
          <a:stretch/>
        </p:blipFill>
        <p:spPr>
          <a:xfrm>
            <a:off x="5320080" y="1388160"/>
            <a:ext cx="3169080" cy="1755000"/>
          </a:xfrm>
          <a:prstGeom prst="rect">
            <a:avLst/>
          </a:prstGeom>
          <a:ln>
            <a:noFill/>
          </a:ln>
          <a:effectLst>
            <a:outerShdw algn="t" blurRad="50800" dir="5400000" dist="38160" rotWithShape="0">
              <a:srgbClr val="000000">
                <a:alpha val="40000"/>
              </a:srgbClr>
            </a:outerShdw>
          </a:effectLst>
        </p:spPr>
      </p:pic>
      <p:sp>
        <p:nvSpPr>
          <p:cNvPr id="1865" name="CustomShape 4"/>
          <p:cNvSpPr/>
          <p:nvPr/>
        </p:nvSpPr>
        <p:spPr>
          <a:xfrm>
            <a:off x="896760" y="3706560"/>
            <a:ext cx="3733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ffc000"/>
                </a:solidFill>
                <a:latin typeface="Arial"/>
                <a:ea typeface="Arial Unicode MS"/>
              </a:rPr>
              <a:t>https://opendata.rubi.cat/es/browse</a:t>
            </a:r>
            <a:endParaRPr b="0" lang="en-US" sz="1800" spc="-1" strike="noStrike">
              <a:latin typeface="Arial"/>
            </a:endParaRPr>
          </a:p>
        </p:txBody>
      </p:sp>
      <p:pic>
        <p:nvPicPr>
          <p:cNvPr id="1866" name="Imagen 5" descr=""/>
          <p:cNvPicPr/>
          <p:nvPr/>
        </p:nvPicPr>
        <p:blipFill>
          <a:blip r:embed="rId2"/>
          <a:stretch/>
        </p:blipFill>
        <p:spPr>
          <a:xfrm>
            <a:off x="5320080" y="3737160"/>
            <a:ext cx="3063240" cy="1699560"/>
          </a:xfrm>
          <a:prstGeom prst="rect">
            <a:avLst/>
          </a:prstGeom>
          <a:ln>
            <a:noFill/>
          </a:ln>
          <a:effectLst>
            <a:outerShdw algn="t" blurRad="50800" dir="5400000" dist="38160"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7" name="CustomShape 1"/>
          <p:cNvSpPr/>
          <p:nvPr/>
        </p:nvSpPr>
        <p:spPr>
          <a:xfrm>
            <a:off x="580680" y="403920"/>
            <a:ext cx="322452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ffff"/>
                </a:solidFill>
                <a:latin typeface="Raleway"/>
                <a:ea typeface="Arial Unicode MS"/>
              </a:rPr>
              <a:t>OPENDATASOFT</a:t>
            </a:r>
            <a:endParaRPr b="0" lang="en-US" sz="2800" spc="-1" strike="noStrike">
              <a:latin typeface="Arial"/>
            </a:endParaRPr>
          </a:p>
        </p:txBody>
      </p:sp>
      <p:sp>
        <p:nvSpPr>
          <p:cNvPr id="1868" name="CustomShape 2"/>
          <p:cNvSpPr/>
          <p:nvPr/>
        </p:nvSpPr>
        <p:spPr>
          <a:xfrm>
            <a:off x="429480" y="1389600"/>
            <a:ext cx="2439720" cy="2819520"/>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300" spc="-1" strike="noStrike">
                <a:solidFill>
                  <a:srgbClr val="ffffff"/>
                </a:solidFill>
                <a:latin typeface="Arial"/>
                <a:ea typeface="Arial"/>
              </a:rPr>
              <a:t>Sede:  Paris, Fr</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Fundada: 2011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Modelo negocio: </a:t>
            </a:r>
            <a:endParaRPr b="0" lang="en-US" sz="1300" spc="-1" strike="noStrike">
              <a:latin typeface="Arial"/>
            </a:endParaRPr>
          </a:p>
          <a:p>
            <a:pPr>
              <a:lnSpc>
                <a:spcPct val="100000"/>
              </a:lnSpc>
            </a:pPr>
            <a:r>
              <a:rPr b="0" lang="es-ES" sz="1300" spc="-1" strike="noStrike">
                <a:solidFill>
                  <a:srgbClr val="ffffff"/>
                </a:solidFill>
                <a:latin typeface="Arial"/>
                <a:ea typeface="Arial"/>
              </a:rPr>
              <a:t>Software-as-a-Service bajo </a:t>
            </a:r>
            <a:endParaRPr b="0" lang="en-US" sz="1300" spc="-1" strike="noStrike">
              <a:latin typeface="Arial"/>
            </a:endParaRPr>
          </a:p>
          <a:p>
            <a:pPr>
              <a:lnSpc>
                <a:spcPct val="100000"/>
              </a:lnSpc>
            </a:pPr>
            <a:r>
              <a:rPr b="0" lang="es-ES" sz="1300" spc="-1" strike="noStrike">
                <a:solidFill>
                  <a:srgbClr val="ffffff"/>
                </a:solidFill>
                <a:latin typeface="Arial"/>
                <a:ea typeface="Arial"/>
              </a:rPr>
              <a:t>licencia.</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API y SDK’s (acceso a datos)</a:t>
            </a:r>
            <a:endParaRPr b="0" lang="en-US" sz="1300" spc="-1" strike="noStrike">
              <a:latin typeface="Arial"/>
            </a:endParaRPr>
          </a:p>
          <a:p>
            <a:pPr>
              <a:lnSpc>
                <a:spcPct val="100000"/>
              </a:lnSpc>
            </a:pPr>
            <a:r>
              <a:rPr b="0" lang="es-ES" sz="1300" spc="-1" strike="noStrike">
                <a:solidFill>
                  <a:srgbClr val="ffffff"/>
                </a:solidFill>
                <a:latin typeface="Arial"/>
                <a:ea typeface="Arial"/>
              </a:rPr>
              <a:t> </a:t>
            </a:r>
            <a:r>
              <a:rPr b="0" lang="es-ES" sz="1300" spc="-1" strike="noStrike">
                <a:solidFill>
                  <a:srgbClr val="ffffff"/>
                </a:solidFill>
                <a:latin typeface="Arial"/>
                <a:ea typeface="Arial"/>
              </a:rPr>
              <a:t>OpenSource</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Gratuito para “nonprofit” y ONG</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1869" name="CustomShape 3"/>
          <p:cNvSpPr/>
          <p:nvPr/>
        </p:nvSpPr>
        <p:spPr>
          <a:xfrm>
            <a:off x="343080" y="4381560"/>
            <a:ext cx="8484840" cy="1762560"/>
          </a:xfrm>
          <a:prstGeom prst="rect">
            <a:avLst/>
          </a:prstGeom>
          <a:solidFill>
            <a:schemeClr val="accent4">
              <a:lumMod val="50000"/>
            </a:schemeClr>
          </a:solidFill>
          <a:ln>
            <a:noFill/>
          </a:ln>
        </p:spPr>
        <p:style>
          <a:lnRef idx="0"/>
          <a:fillRef idx="0"/>
          <a:effectRef idx="0"/>
          <a:fontRef idx="minor"/>
        </p:style>
        <p:txBody>
          <a:bodyPr lIns="82800" rIns="82800" tIns="41400" bIns="41400">
            <a:noAutofit/>
          </a:bodyPr>
          <a:p>
            <a:pPr>
              <a:lnSpc>
                <a:spcPct val="100000"/>
              </a:lnSpc>
            </a:pPr>
            <a:r>
              <a:rPr b="0" lang="es-ES" sz="1800" spc="-1" strike="noStrike">
                <a:solidFill>
                  <a:srgbClr val="ffffff"/>
                </a:solidFill>
                <a:latin typeface="Raleway"/>
                <a:ea typeface="Arial Unicode MS"/>
              </a:rPr>
              <a:t>OpenDataSoft is a private software company specialized in transforming structured data into API and visualizations. Founded in 2011, OpenDataSoft targets non-technical users who wish to share and visualize government, health, energy and environmental data.</a:t>
            </a:r>
            <a:endParaRPr b="0" lang="en-US" sz="1800" spc="-1" strike="noStrike">
              <a:latin typeface="Arial"/>
            </a:endParaRPr>
          </a:p>
          <a:p>
            <a:pPr>
              <a:lnSpc>
                <a:spcPct val="100000"/>
              </a:lnSpc>
            </a:pPr>
            <a:r>
              <a:rPr b="0" lang="es-ES" sz="1800" spc="-1" strike="noStrike">
                <a:solidFill>
                  <a:srgbClr val="ffffff"/>
                </a:solidFill>
                <a:latin typeface="Raleway"/>
                <a:ea typeface="Arial Unicode MS"/>
              </a:rPr>
              <a:t>OpenDataSoft allows restricted and open sharing ecosystems like open data portals.</a:t>
            </a:r>
            <a:endParaRPr b="0" lang="en-US" sz="1800" spc="-1" strike="noStrike">
              <a:latin typeface="Arial"/>
            </a:endParaRPr>
          </a:p>
        </p:txBody>
      </p:sp>
      <p:sp>
        <p:nvSpPr>
          <p:cNvPr id="1870" name="CustomShape 4"/>
          <p:cNvSpPr/>
          <p:nvPr/>
        </p:nvSpPr>
        <p:spPr>
          <a:xfrm>
            <a:off x="429480" y="6267600"/>
            <a:ext cx="5638320" cy="305640"/>
          </a:xfrm>
          <a:prstGeom prst="rect">
            <a:avLst/>
          </a:prstGeom>
          <a:noFill/>
          <a:ln>
            <a:noFill/>
          </a:ln>
        </p:spPr>
        <p:style>
          <a:lnRef idx="0"/>
          <a:fillRef idx="0"/>
          <a:effectRef idx="0"/>
          <a:fontRef idx="minor"/>
        </p:style>
        <p:txBody>
          <a:bodyPr lIns="82800" rIns="82800" tIns="41400" bIns="41400">
            <a:noAutofit/>
          </a:bodyPr>
          <a:p>
            <a:pPr>
              <a:lnSpc>
                <a:spcPct val="100000"/>
              </a:lnSpc>
              <a:tabLst>
                <a:tab algn="l" pos="0"/>
              </a:tabLst>
            </a:pPr>
            <a:r>
              <a:rPr b="0" lang="es-ES" sz="1600" spc="-1" strike="noStrike">
                <a:solidFill>
                  <a:srgbClr val="ffffff"/>
                </a:solidFill>
                <a:latin typeface="Raleway"/>
                <a:ea typeface="Arial Unicode MS"/>
              </a:rPr>
              <a:t>Fuente: https://en.wikipedia.org/wiki/opendatasoft</a:t>
            </a:r>
            <a:endParaRPr b="0" lang="en-US" sz="1600" spc="-1" strike="noStrike">
              <a:latin typeface="Arial"/>
            </a:endParaRPr>
          </a:p>
        </p:txBody>
      </p:sp>
      <p:sp>
        <p:nvSpPr>
          <p:cNvPr id="1871" name="CustomShape 5"/>
          <p:cNvSpPr/>
          <p:nvPr/>
        </p:nvSpPr>
        <p:spPr>
          <a:xfrm>
            <a:off x="2393280" y="4242960"/>
            <a:ext cx="276120" cy="276120"/>
          </a:xfrm>
          <a:prstGeom prst="rect">
            <a:avLst/>
          </a:prstGeom>
          <a:noFill/>
          <a:ln>
            <a:noFill/>
          </a:ln>
        </p:spPr>
        <p:style>
          <a:lnRef idx="0"/>
          <a:fillRef idx="0"/>
          <a:effectRef idx="0"/>
          <a:fontRef idx="minor"/>
        </p:style>
      </p:sp>
      <p:pic>
        <p:nvPicPr>
          <p:cNvPr id="1872" name="Shape 355" descr=""/>
          <p:cNvPicPr/>
          <p:nvPr/>
        </p:nvPicPr>
        <p:blipFill>
          <a:blip r:embed="rId1"/>
          <a:stretch/>
        </p:blipFill>
        <p:spPr>
          <a:xfrm>
            <a:off x="4397040" y="1389600"/>
            <a:ext cx="3438360" cy="2216160"/>
          </a:xfrm>
          <a:prstGeom prst="rect">
            <a:avLst/>
          </a:prstGeom>
          <a:ln>
            <a:noFill/>
          </a:ln>
          <a:effectLst>
            <a:outerShdw algn="tl" blurRad="50799"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3" name="CustomShape 1"/>
          <p:cNvSpPr/>
          <p:nvPr/>
        </p:nvSpPr>
        <p:spPr>
          <a:xfrm>
            <a:off x="3188880" y="4483440"/>
            <a:ext cx="3857400" cy="1256040"/>
          </a:xfrm>
          <a:prstGeom prst="rect">
            <a:avLst/>
          </a:prstGeom>
          <a:noFill/>
          <a:ln>
            <a:noFill/>
          </a:ln>
        </p:spPr>
        <p:style>
          <a:lnRef idx="0"/>
          <a:fillRef idx="0"/>
          <a:effectRef idx="0"/>
          <a:fontRef idx="minor"/>
        </p:style>
        <p:txBody>
          <a:bodyPr lIns="82800" rIns="82800" tIns="41400" bIns="414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874" name="Shape 355" descr=""/>
          <p:cNvPicPr/>
          <p:nvPr/>
        </p:nvPicPr>
        <p:blipFill>
          <a:blip r:embed="rId1"/>
          <a:stretch/>
        </p:blipFill>
        <p:spPr>
          <a:xfrm>
            <a:off x="5940360" y="960480"/>
            <a:ext cx="2629800" cy="1648800"/>
          </a:xfrm>
          <a:prstGeom prst="rect">
            <a:avLst/>
          </a:prstGeom>
          <a:ln>
            <a:noFill/>
          </a:ln>
          <a:effectLst>
            <a:outerShdw algn="tl" blurRad="50799" dir="2700000" dist="37674" rotWithShape="0">
              <a:srgbClr val="000000">
                <a:alpha val="40000"/>
              </a:srgbClr>
            </a:outerShdw>
          </a:effectLst>
        </p:spPr>
      </p:pic>
      <p:sp>
        <p:nvSpPr>
          <p:cNvPr id="1875" name="CustomShape 2"/>
          <p:cNvSpPr/>
          <p:nvPr/>
        </p:nvSpPr>
        <p:spPr>
          <a:xfrm>
            <a:off x="793440" y="1937520"/>
            <a:ext cx="7145280" cy="226152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3400" spc="-1" strike="noStrike">
                <a:solidFill>
                  <a:srgbClr val="ffffff"/>
                </a:solidFill>
                <a:latin typeface="Raleway"/>
                <a:ea typeface="Raleway"/>
              </a:rPr>
              <a:t>Links</a:t>
            </a:r>
            <a:endParaRPr b="0" lang="en-US" sz="3400" spc="-1" strike="noStrike">
              <a:latin typeface="Arial"/>
            </a:endParaRPr>
          </a:p>
          <a:p>
            <a:pPr>
              <a:lnSpc>
                <a:spcPct val="100000"/>
              </a:lnSpc>
            </a:pPr>
            <a:endParaRPr b="0" lang="en-US" sz="3400" spc="-1" strike="noStrike">
              <a:latin typeface="Arial"/>
            </a:endParaRPr>
          </a:p>
          <a:p>
            <a:pPr>
              <a:lnSpc>
                <a:spcPct val="100000"/>
              </a:lnSpc>
            </a:pPr>
            <a:r>
              <a:rPr b="0" lang="es-ES" sz="2200" spc="-1" strike="noStrike" u="sng">
                <a:solidFill>
                  <a:srgbClr val="ffffff"/>
                </a:solidFill>
                <a:uFillTx/>
                <a:latin typeface="Arial"/>
                <a:ea typeface="Arial Unicode MS"/>
              </a:rPr>
              <a:t>https://www.opendatasoft.com/</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rPr>
              <a:t>https://www.opendatasoft.com/open-data-solutions/</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rPr>
              <a:t>https://github.com/opendatasoft</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pic>
        <p:nvPicPr>
          <p:cNvPr id="1876" name="Shape 301" descr="ECD_Blau.png"/>
          <p:cNvPicPr/>
          <p:nvPr/>
        </p:nvPicPr>
        <p:blipFill>
          <a:blip r:embed="rId2">
            <a:alphaModFix amt="90000"/>
          </a:blip>
          <a:stretch/>
        </p:blipFill>
        <p:spPr>
          <a:xfrm>
            <a:off x="96840" y="5950440"/>
            <a:ext cx="995760" cy="863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6" name="CustomShape 1"/>
          <p:cNvSpPr/>
          <p:nvPr/>
        </p:nvSpPr>
        <p:spPr>
          <a:xfrm>
            <a:off x="440280" y="1124640"/>
            <a:ext cx="8708760" cy="5622480"/>
          </a:xfrm>
          <a:prstGeom prst="rect">
            <a:avLst/>
          </a:prstGeom>
          <a:noFill/>
          <a:ln>
            <a:noFill/>
          </a:ln>
        </p:spPr>
        <p:style>
          <a:lnRef idx="0"/>
          <a:fillRef idx="0"/>
          <a:effectRef idx="0"/>
          <a:fontRef idx="minor"/>
        </p:style>
        <p:txBody>
          <a:bodyPr lIns="90000" rIns="90000" tIns="45000" bIns="45000">
            <a:noAutofit/>
          </a:bodyPr>
          <a:p>
            <a:pPr>
              <a:lnSpc>
                <a:spcPct val="93000"/>
              </a:lnSpc>
              <a:tabLst>
                <a:tab algn="l" pos="0"/>
              </a:tabLst>
            </a:pPr>
            <a:r>
              <a:rPr b="1" lang="en-US" sz="2400" spc="-1" strike="noStrike">
                <a:solidFill>
                  <a:srgbClr val="d7ebed"/>
                </a:solidFill>
                <a:latin typeface="Righteous"/>
                <a:ea typeface="Tahoma"/>
              </a:rPr>
              <a:t>En Europa y en Cataluña,</a:t>
            </a:r>
            <a:endParaRPr b="0" lang="en-US" sz="2400" spc="-1" strike="noStrike">
              <a:latin typeface="Arial"/>
            </a:endParaRPr>
          </a:p>
          <a:p>
            <a:pPr>
              <a:lnSpc>
                <a:spcPct val="93000"/>
              </a:lnSpc>
              <a:tabLst>
                <a:tab algn="l" pos="0"/>
              </a:tabLst>
            </a:pPr>
            <a:r>
              <a:rPr b="1" lang="en-US" sz="2400" spc="-1" strike="noStrike">
                <a:solidFill>
                  <a:srgbClr val="d7ebed"/>
                </a:solidFill>
                <a:latin typeface="Righteous"/>
                <a:ea typeface="Tahoma"/>
              </a:rPr>
              <a:t>open data = reutilización = RISP</a:t>
            </a:r>
            <a:endParaRPr b="0" lang="en-US" sz="2400" spc="-1" strike="noStrike">
              <a:latin typeface="Arial"/>
            </a:endParaRPr>
          </a:p>
          <a:p>
            <a:pPr>
              <a:lnSpc>
                <a:spcPct val="93000"/>
              </a:lnSpc>
              <a:tabLst>
                <a:tab algn="l" pos="0"/>
              </a:tabLst>
            </a:pPr>
            <a:endParaRPr b="0" lang="en-US" sz="2400" spc="-1" strike="noStrike">
              <a:latin typeface="Arial"/>
            </a:endParaRPr>
          </a:p>
          <a:p>
            <a:pPr>
              <a:lnSpc>
                <a:spcPct val="93000"/>
              </a:lnSpc>
              <a:tabLst>
                <a:tab algn="l" pos="0"/>
              </a:tabLst>
            </a:pPr>
            <a:r>
              <a:rPr b="0" lang="en-US" sz="1600" spc="-1" strike="noStrike">
                <a:solidFill>
                  <a:srgbClr val="d7ebed"/>
                </a:solidFill>
                <a:latin typeface="Righteous"/>
                <a:ea typeface="Tahoma"/>
              </a:rPr>
              <a:t>Reutilización de la información del sector público (RISP): uso</a:t>
            </a:r>
            <a:endParaRPr b="0" lang="en-US" sz="1600" spc="-1" strike="noStrike">
              <a:latin typeface="Arial"/>
            </a:endParaRPr>
          </a:p>
          <a:p>
            <a:pPr>
              <a:lnSpc>
                <a:spcPct val="93000"/>
              </a:lnSpc>
              <a:tabLst>
                <a:tab algn="l" pos="0"/>
              </a:tabLst>
            </a:pPr>
            <a:r>
              <a:rPr b="0" lang="en-US" sz="1600" spc="-1" strike="noStrike">
                <a:solidFill>
                  <a:srgbClr val="d7ebed"/>
                </a:solidFill>
                <a:latin typeface="Righteous"/>
                <a:ea typeface="Tahoma"/>
              </a:rPr>
              <a:t>que pueden hacer las personas, organizaciones y empresas</a:t>
            </a: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r>
              <a:rPr b="0" lang="en-US" sz="1600" spc="-1" strike="noStrike">
                <a:solidFill>
                  <a:srgbClr val="d7ebed"/>
                </a:solidFill>
                <a:latin typeface="Righteous"/>
                <a:ea typeface="Tahoma"/>
              </a:rPr>
              <a:t>Base legal:</a:t>
            </a:r>
            <a:endParaRPr b="0" lang="en-US" sz="1600" spc="-1" strike="noStrike">
              <a:latin typeface="Arial"/>
            </a:endParaRPr>
          </a:p>
          <a:p>
            <a:pPr>
              <a:lnSpc>
                <a:spcPct val="93000"/>
              </a:lnSpc>
              <a:tabLst>
                <a:tab algn="l" pos="0"/>
              </a:tabLst>
            </a:pPr>
            <a:r>
              <a:rPr b="0" lang="en-US" sz="1600" spc="-1" strike="noStrike">
                <a:solidFill>
                  <a:srgbClr val="d7ebed"/>
                </a:solidFill>
                <a:latin typeface="Righteous"/>
                <a:ea typeface="Tahoma"/>
              </a:rPr>
              <a:t>- Ley 37/2007, de RISP (+ Directiva 2003/98/CE)</a:t>
            </a: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r>
              <a:rPr b="0" lang="en-US" sz="1600" spc="-1" strike="noStrike">
                <a:solidFill>
                  <a:srgbClr val="d7ebed"/>
                </a:solidFill>
                <a:latin typeface="Righteous"/>
                <a:ea typeface="Tahoma"/>
              </a:rPr>
              <a:t>- Ley 20/2010 del uso de los medios electrónicos en el sector</a:t>
            </a:r>
            <a:endParaRPr b="0" lang="en-US" sz="1600" spc="-1" strike="noStrike">
              <a:latin typeface="Arial"/>
            </a:endParaRPr>
          </a:p>
          <a:p>
            <a:pPr>
              <a:lnSpc>
                <a:spcPct val="93000"/>
              </a:lnSpc>
              <a:tabLst>
                <a:tab algn="l" pos="0"/>
              </a:tabLst>
            </a:pPr>
            <a:r>
              <a:rPr b="0" lang="en-US" sz="1600" spc="-1" strike="noStrike">
                <a:solidFill>
                  <a:srgbClr val="d7ebed"/>
                </a:solidFill>
                <a:latin typeface="Righteous"/>
                <a:ea typeface="Tahoma"/>
              </a:rPr>
              <a:t>público de Cataluña</a:t>
            </a: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endParaRPr b="0" lang="en-US" sz="1600" spc="-1" strike="noStrike">
              <a:latin typeface="Arial"/>
            </a:endParaRPr>
          </a:p>
          <a:p>
            <a:pPr>
              <a:lnSpc>
                <a:spcPct val="93000"/>
              </a:lnSpc>
              <a:tabLst>
                <a:tab algn="l" pos="0"/>
              </a:tabLst>
            </a:pPr>
            <a:r>
              <a:rPr b="0" lang="en-US" sz="900" spc="-1" strike="noStrike">
                <a:solidFill>
                  <a:srgbClr val="d7ebed"/>
                </a:solidFill>
                <a:latin typeface="Righteous"/>
                <a:ea typeface="Lucida Sans Unicode"/>
              </a:rPr>
              <a:t>Fuente:Datos abiertos gencat. Dirección General de Atención Ciudadana y Difusión. Febrero de 2011</a:t>
            </a:r>
            <a:endParaRPr b="0" lang="en-US" sz="900" spc="-1" strike="noStrike">
              <a:latin typeface="Arial"/>
            </a:endParaRPr>
          </a:p>
        </p:txBody>
      </p:sp>
      <p:sp>
        <p:nvSpPr>
          <p:cNvPr id="1727" name="CustomShape 2"/>
          <p:cNvSpPr/>
          <p:nvPr/>
        </p:nvSpPr>
        <p:spPr>
          <a:xfrm>
            <a:off x="-103320" y="374760"/>
            <a:ext cx="49374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400" spc="-1" strike="noStrike" u="sng">
                <a:solidFill>
                  <a:srgbClr val="ffffff"/>
                </a:solidFill>
                <a:uFillTx/>
                <a:latin typeface="Righteous"/>
                <a:ea typeface="Tahoma"/>
              </a:rPr>
              <a:t>Datos Abiertos (Open 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CustomShape 1"/>
          <p:cNvSpPr/>
          <p:nvPr/>
        </p:nvSpPr>
        <p:spPr>
          <a:xfrm>
            <a:off x="850320" y="617400"/>
            <a:ext cx="656568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c000"/>
                </a:solidFill>
                <a:latin typeface="Raleway"/>
                <a:ea typeface="Arial Unicode MS"/>
              </a:rPr>
              <a:t>OPENDATASOFT :Portal Global global</a:t>
            </a:r>
            <a:endParaRPr b="0" lang="en-US" sz="2800" spc="-1" strike="noStrike">
              <a:latin typeface="Arial"/>
            </a:endParaRPr>
          </a:p>
        </p:txBody>
      </p:sp>
      <p:sp>
        <p:nvSpPr>
          <p:cNvPr id="1878" name="CustomShape 2"/>
          <p:cNvSpPr/>
          <p:nvPr/>
        </p:nvSpPr>
        <p:spPr>
          <a:xfrm>
            <a:off x="1510200" y="6169320"/>
            <a:ext cx="544572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ffc000"/>
                </a:solidFill>
                <a:latin typeface="Raleway"/>
                <a:ea typeface="Arial Unicode MS"/>
              </a:rPr>
              <a:t>https://public.opendatasoft.com/explore/?sort=modified/</a:t>
            </a:r>
            <a:endParaRPr b="0" lang="en-US" sz="1500" spc="-1" strike="noStrike">
              <a:latin typeface="Arial"/>
            </a:endParaRPr>
          </a:p>
        </p:txBody>
      </p:sp>
      <p:pic>
        <p:nvPicPr>
          <p:cNvPr id="1879" name="Shape 367" descr=""/>
          <p:cNvPicPr/>
          <p:nvPr/>
        </p:nvPicPr>
        <p:blipFill>
          <a:blip r:embed="rId1"/>
          <a:stretch/>
        </p:blipFill>
        <p:spPr>
          <a:xfrm>
            <a:off x="692280" y="1212480"/>
            <a:ext cx="7218000" cy="47775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0" name="CustomShape 1"/>
          <p:cNvSpPr/>
          <p:nvPr/>
        </p:nvSpPr>
        <p:spPr>
          <a:xfrm>
            <a:off x="850320" y="634680"/>
            <a:ext cx="523836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333f4f"/>
                </a:solidFill>
                <a:latin typeface="Raleway"/>
                <a:ea typeface="Arial Unicode MS"/>
              </a:rPr>
              <a:t>OPENDATASOFT : API </a:t>
            </a:r>
            <a:endParaRPr b="0" lang="en-US" sz="2800" spc="-1" strike="noStrike">
              <a:latin typeface="Arial"/>
            </a:endParaRPr>
          </a:p>
        </p:txBody>
      </p:sp>
      <p:sp>
        <p:nvSpPr>
          <p:cNvPr id="1881" name="CustomShape 2"/>
          <p:cNvSpPr/>
          <p:nvPr/>
        </p:nvSpPr>
        <p:spPr>
          <a:xfrm>
            <a:off x="1213920" y="6021000"/>
            <a:ext cx="666072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ea typeface="Arial Unicode MS"/>
              </a:rPr>
              <a:t>https://public.opendatasoft.com/api/v1/console/datasets/1.0/search/</a:t>
            </a:r>
            <a:endParaRPr b="0" lang="en-US" sz="1500" spc="-1" strike="noStrike">
              <a:latin typeface="Arial"/>
            </a:endParaRPr>
          </a:p>
        </p:txBody>
      </p:sp>
      <p:sp>
        <p:nvSpPr>
          <p:cNvPr id="1882" name="CustomShape 3"/>
          <p:cNvSpPr/>
          <p:nvPr/>
        </p:nvSpPr>
        <p:spPr>
          <a:xfrm>
            <a:off x="4433760" y="3290760"/>
            <a:ext cx="276120" cy="276120"/>
          </a:xfrm>
          <a:prstGeom prst="rect">
            <a:avLst/>
          </a:prstGeom>
          <a:noFill/>
          <a:ln>
            <a:noFill/>
          </a:ln>
        </p:spPr>
        <p:style>
          <a:lnRef idx="0"/>
          <a:fillRef idx="0"/>
          <a:effectRef idx="0"/>
          <a:fontRef idx="minor"/>
        </p:style>
      </p:sp>
      <p:sp>
        <p:nvSpPr>
          <p:cNvPr id="1883" name="CustomShape 4"/>
          <p:cNvSpPr/>
          <p:nvPr/>
        </p:nvSpPr>
        <p:spPr>
          <a:xfrm>
            <a:off x="4572000" y="3429000"/>
            <a:ext cx="276120" cy="276120"/>
          </a:xfrm>
          <a:prstGeom prst="rect">
            <a:avLst/>
          </a:prstGeom>
          <a:noFill/>
          <a:ln>
            <a:noFill/>
          </a:ln>
        </p:spPr>
        <p:style>
          <a:lnRef idx="0"/>
          <a:fillRef idx="0"/>
          <a:effectRef idx="0"/>
          <a:fontRef idx="minor"/>
        </p:style>
      </p:sp>
      <p:pic>
        <p:nvPicPr>
          <p:cNvPr id="1884" name="Shape 380" descr=""/>
          <p:cNvPicPr/>
          <p:nvPr/>
        </p:nvPicPr>
        <p:blipFill>
          <a:blip r:embed="rId1"/>
          <a:stretch/>
        </p:blipFill>
        <p:spPr>
          <a:xfrm>
            <a:off x="469800" y="1245960"/>
            <a:ext cx="7707240" cy="4403160"/>
          </a:xfrm>
          <a:prstGeom prst="rect">
            <a:avLst/>
          </a:prstGeom>
          <a:ln>
            <a:noFill/>
          </a:ln>
        </p:spPr>
      </p:pic>
      <p:pic>
        <p:nvPicPr>
          <p:cNvPr id="1885" name="Shape 381" descr=""/>
          <p:cNvPicPr/>
          <p:nvPr/>
        </p:nvPicPr>
        <p:blipFill>
          <a:blip r:embed="rId2"/>
          <a:stretch/>
        </p:blipFill>
        <p:spPr>
          <a:xfrm>
            <a:off x="5176440" y="3809880"/>
            <a:ext cx="3000600" cy="1792800"/>
          </a:xfrm>
          <a:prstGeom prst="rect">
            <a:avLst/>
          </a:prstGeom>
          <a:ln w="9360">
            <a:solidFill>
              <a:srgbClr val="bfbfbf"/>
            </a:solidFill>
            <a:round/>
          </a:ln>
          <a:effectLst>
            <a:outerShdw algn="tl" blurRad="50799"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6" name="CustomShape 1"/>
          <p:cNvSpPr/>
          <p:nvPr/>
        </p:nvSpPr>
        <p:spPr>
          <a:xfrm>
            <a:off x="594720" y="585360"/>
            <a:ext cx="130176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ffff"/>
                </a:solidFill>
                <a:latin typeface="Raleway"/>
                <a:ea typeface="Arial Unicode MS"/>
              </a:rPr>
              <a:t>CKAN</a:t>
            </a:r>
            <a:endParaRPr b="0" lang="en-US" sz="2800" spc="-1" strike="noStrike">
              <a:latin typeface="Arial"/>
            </a:endParaRPr>
          </a:p>
        </p:txBody>
      </p:sp>
      <p:sp>
        <p:nvSpPr>
          <p:cNvPr id="1887" name="CustomShape 2"/>
          <p:cNvSpPr/>
          <p:nvPr/>
        </p:nvSpPr>
        <p:spPr>
          <a:xfrm>
            <a:off x="429480" y="1389600"/>
            <a:ext cx="2867400" cy="2428920"/>
          </a:xfrm>
          <a:prstGeom prst="rect">
            <a:avLst/>
          </a:prstGeom>
          <a:solidFill>
            <a:schemeClr val="accent4">
              <a:lumMod val="50000"/>
            </a:schemeClr>
          </a:solidFill>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300" spc="-1" strike="noStrike">
                <a:solidFill>
                  <a:srgbClr val="ffffff"/>
                </a:solidFill>
                <a:latin typeface="Arial"/>
                <a:ea typeface="Arial"/>
              </a:rPr>
              <a:t>Sede:  Cambrigde, UK</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Fundación : 2004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ffffff"/>
                </a:solidFill>
                <a:latin typeface="Arial"/>
                <a:ea typeface="Arial"/>
              </a:rPr>
              <a:t>Modelo negocio: </a:t>
            </a:r>
            <a:endParaRPr b="0" lang="en-US" sz="1300" spc="-1" strike="noStrike">
              <a:latin typeface="Arial"/>
            </a:endParaRPr>
          </a:p>
          <a:p>
            <a:pPr>
              <a:lnSpc>
                <a:spcPct val="100000"/>
              </a:lnSpc>
            </a:pPr>
            <a:r>
              <a:rPr b="0" lang="es-ES" sz="1300" spc="-1" strike="noStrike">
                <a:solidFill>
                  <a:srgbClr val="ffffff"/>
                </a:solidFill>
                <a:latin typeface="Arial"/>
                <a:ea typeface="Arial"/>
              </a:rPr>
              <a:t>Fundación Open Knowledge International </a:t>
            </a:r>
            <a:endParaRPr b="0" lang="en-US" sz="1300" spc="-1" strike="noStrike">
              <a:latin typeface="Arial"/>
            </a:endParaRPr>
          </a:p>
          <a:p>
            <a:pPr>
              <a:lnSpc>
                <a:spcPct val="100000"/>
              </a:lnSpc>
            </a:pPr>
            <a:r>
              <a:rPr b="0" lang="es-ES" sz="1300" spc="-1" strike="noStrike">
                <a:solidFill>
                  <a:srgbClr val="ffffff"/>
                </a:solidFill>
                <a:latin typeface="Arial"/>
                <a:ea typeface="Arial"/>
              </a:rPr>
              <a:t>Todo OpenSource pero también ofrecen servicio (de pago) de Hosting.</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1888" name="CustomShape 3"/>
          <p:cNvSpPr/>
          <p:nvPr/>
        </p:nvSpPr>
        <p:spPr>
          <a:xfrm>
            <a:off x="429480" y="4724640"/>
            <a:ext cx="8484840" cy="1120320"/>
          </a:xfrm>
          <a:prstGeom prst="rect">
            <a:avLst/>
          </a:prstGeom>
          <a:solidFill>
            <a:schemeClr val="accent4">
              <a:lumMod val="50000"/>
            </a:schemeClr>
          </a:solidFill>
          <a:ln>
            <a:noFill/>
          </a:ln>
        </p:spPr>
        <p:style>
          <a:lnRef idx="0"/>
          <a:fillRef idx="0"/>
          <a:effectRef idx="0"/>
          <a:fontRef idx="minor"/>
        </p:style>
        <p:txBody>
          <a:bodyPr lIns="82800" rIns="82800" tIns="41400" bIns="41400">
            <a:noAutofit/>
          </a:bodyPr>
          <a:p>
            <a:pPr>
              <a:lnSpc>
                <a:spcPct val="100000"/>
              </a:lnSpc>
            </a:pPr>
            <a:r>
              <a:rPr b="0" lang="es-ES" sz="1600" spc="-1" strike="noStrike">
                <a:solidFill>
                  <a:srgbClr val="ffffff"/>
                </a:solidFill>
                <a:latin typeface="Raleway"/>
                <a:ea typeface="Arial Unicode MS"/>
              </a:rPr>
              <a:t>Open Knowledge International (OKI) (known as the Open Knowledge Foundation (OKF) until April 2014,</a:t>
            </a:r>
            <a:r>
              <a:rPr b="0" lang="es-ES" sz="1600" spc="-1" strike="noStrike" u="sng">
                <a:solidFill>
                  <a:srgbClr val="ffffff"/>
                </a:solidFill>
                <a:uFillTx/>
                <a:latin typeface="Raleway"/>
                <a:ea typeface="Arial Unicode MS"/>
                <a:hlinkClick r:id="rId1"/>
              </a:rPr>
              <a:t>[2]</a:t>
            </a:r>
            <a:r>
              <a:rPr b="0" lang="es-ES" sz="1600" spc="-1" strike="noStrike">
                <a:solidFill>
                  <a:srgbClr val="ffffff"/>
                </a:solidFill>
                <a:latin typeface="Raleway"/>
                <a:ea typeface="Arial Unicode MS"/>
              </a:rPr>
              <a:t> then Open Knowledge until May 2016</a:t>
            </a:r>
            <a:r>
              <a:rPr b="0" lang="es-ES" sz="1600" spc="-1" strike="noStrike" u="sng">
                <a:solidFill>
                  <a:srgbClr val="ffffff"/>
                </a:solidFill>
                <a:uFillTx/>
                <a:latin typeface="Raleway"/>
                <a:ea typeface="Arial Unicode MS"/>
                <a:hlinkClick r:id="rId2"/>
              </a:rPr>
              <a:t>[3]</a:t>
            </a:r>
            <a:r>
              <a:rPr b="0" lang="es-ES" sz="1600" spc="-1" strike="noStrike">
                <a:solidFill>
                  <a:srgbClr val="ffffff"/>
                </a:solidFill>
                <a:latin typeface="Raleway"/>
                <a:ea typeface="Arial Unicode MS"/>
              </a:rPr>
              <a:t>) is a global non-profit network that promotes and shares information at no charge, including both content and data.</a:t>
            </a:r>
            <a:r>
              <a:rPr b="0" lang="es-ES" sz="1600" spc="-1" strike="noStrike" u="sng">
                <a:solidFill>
                  <a:srgbClr val="ffffff"/>
                </a:solidFill>
                <a:uFillTx/>
                <a:latin typeface="Raleway"/>
                <a:ea typeface="Arial Unicode MS"/>
                <a:hlinkClick r:id="rId3"/>
              </a:rPr>
              <a:t>[4]</a:t>
            </a:r>
            <a:r>
              <a:rPr b="0" lang="es-ES" sz="1600" spc="-1" strike="noStrike">
                <a:solidFill>
                  <a:srgbClr val="ffffff"/>
                </a:solidFill>
                <a:latin typeface="Raleway"/>
                <a:ea typeface="Arial Unicode MS"/>
              </a:rPr>
              <a:t> It was founded by </a:t>
            </a:r>
            <a:r>
              <a:rPr b="0" lang="es-ES" sz="1600" spc="-1" strike="noStrike" u="sng">
                <a:solidFill>
                  <a:srgbClr val="ffffff"/>
                </a:solidFill>
                <a:uFillTx/>
                <a:latin typeface="Raleway"/>
                <a:ea typeface="Arial Unicode MS"/>
                <a:hlinkClick r:id="rId4"/>
              </a:rPr>
              <a:t>Rufus Pollock</a:t>
            </a:r>
            <a:r>
              <a:rPr b="0" lang="es-ES" sz="1600" spc="-1" strike="noStrike">
                <a:solidFill>
                  <a:srgbClr val="ffffff"/>
                </a:solidFill>
                <a:latin typeface="Raleway"/>
                <a:ea typeface="Arial Unicode MS"/>
              </a:rPr>
              <a:t> on 24 May 2004</a:t>
            </a:r>
            <a:r>
              <a:rPr b="0" lang="es-ES" sz="1600" spc="-1" strike="noStrike" u="sng">
                <a:solidFill>
                  <a:srgbClr val="ffffff"/>
                </a:solidFill>
                <a:uFillTx/>
                <a:latin typeface="Raleway"/>
                <a:ea typeface="Arial Unicode MS"/>
                <a:hlinkClick r:id="rId5"/>
              </a:rPr>
              <a:t>[5]</a:t>
            </a:r>
            <a:r>
              <a:rPr b="0" lang="es-ES" sz="1600" spc="-1" strike="noStrike">
                <a:solidFill>
                  <a:srgbClr val="ffffff"/>
                </a:solidFill>
                <a:latin typeface="Raleway"/>
                <a:ea typeface="Arial Unicode MS"/>
              </a:rPr>
              <a:t> in </a:t>
            </a:r>
            <a:r>
              <a:rPr b="0" lang="es-ES" sz="1600" spc="-1" strike="noStrike" u="sng">
                <a:solidFill>
                  <a:srgbClr val="ffffff"/>
                </a:solidFill>
                <a:uFillTx/>
                <a:latin typeface="Raleway"/>
                <a:ea typeface="Arial Unicode MS"/>
                <a:hlinkClick r:id="rId6"/>
              </a:rPr>
              <a:t>Cambridge</a:t>
            </a:r>
            <a:r>
              <a:rPr b="0" lang="es-ES" sz="1600" spc="-1" strike="noStrike">
                <a:solidFill>
                  <a:srgbClr val="ffffff"/>
                </a:solidFill>
                <a:latin typeface="Raleway"/>
                <a:ea typeface="Arial Unicode MS"/>
              </a:rPr>
              <a:t>, UK.</a:t>
            </a:r>
            <a:endParaRPr b="0" lang="en-US" sz="1600" spc="-1" strike="noStrike">
              <a:latin typeface="Arial"/>
            </a:endParaRPr>
          </a:p>
        </p:txBody>
      </p:sp>
      <p:sp>
        <p:nvSpPr>
          <p:cNvPr id="1889" name="CustomShape 4"/>
          <p:cNvSpPr/>
          <p:nvPr/>
        </p:nvSpPr>
        <p:spPr>
          <a:xfrm>
            <a:off x="580680" y="6255000"/>
            <a:ext cx="6559560" cy="264600"/>
          </a:xfrm>
          <a:prstGeom prst="rect">
            <a:avLst/>
          </a:prstGeom>
          <a:noFill/>
          <a:ln>
            <a:noFill/>
          </a:ln>
        </p:spPr>
        <p:style>
          <a:lnRef idx="0"/>
          <a:fillRef idx="0"/>
          <a:effectRef idx="0"/>
          <a:fontRef idx="minor"/>
        </p:style>
        <p:txBody>
          <a:bodyPr lIns="82800" rIns="82800" tIns="41400" bIns="41400">
            <a:noAutofit/>
          </a:bodyPr>
          <a:p>
            <a:pPr>
              <a:lnSpc>
                <a:spcPct val="100000"/>
              </a:lnSpc>
              <a:tabLst>
                <a:tab algn="l" pos="0"/>
              </a:tabLst>
            </a:pPr>
            <a:r>
              <a:rPr b="0" lang="es-ES" sz="1600" spc="-1" strike="noStrike">
                <a:solidFill>
                  <a:srgbClr val="ffffff"/>
                </a:solidFill>
                <a:latin typeface="Raleway"/>
                <a:ea typeface="Arial Unicode MS"/>
              </a:rPr>
              <a:t>Fuente: https://en.wikipedia.org/wiki/Open_Knowledge_International</a:t>
            </a:r>
            <a:endParaRPr b="0" lang="en-US" sz="1600" spc="-1" strike="noStrike">
              <a:latin typeface="Arial"/>
            </a:endParaRPr>
          </a:p>
        </p:txBody>
      </p:sp>
      <p:sp>
        <p:nvSpPr>
          <p:cNvPr id="1890" name="CustomShape 5"/>
          <p:cNvSpPr/>
          <p:nvPr/>
        </p:nvSpPr>
        <p:spPr>
          <a:xfrm>
            <a:off x="2393280" y="4242960"/>
            <a:ext cx="276120" cy="276120"/>
          </a:xfrm>
          <a:prstGeom prst="rect">
            <a:avLst/>
          </a:prstGeom>
          <a:noFill/>
          <a:ln>
            <a:noFill/>
          </a:ln>
        </p:spPr>
        <p:style>
          <a:lnRef idx="0"/>
          <a:fillRef idx="0"/>
          <a:effectRef idx="0"/>
          <a:fontRef idx="minor"/>
        </p:style>
      </p:sp>
      <p:pic>
        <p:nvPicPr>
          <p:cNvPr id="1891" name="Shape 396" descr=""/>
          <p:cNvPicPr/>
          <p:nvPr/>
        </p:nvPicPr>
        <p:blipFill>
          <a:blip r:embed="rId7"/>
          <a:stretch/>
        </p:blipFill>
        <p:spPr>
          <a:xfrm>
            <a:off x="4401000" y="1092240"/>
            <a:ext cx="3656880" cy="2592000"/>
          </a:xfrm>
          <a:prstGeom prst="rect">
            <a:avLst/>
          </a:prstGeom>
          <a:ln>
            <a:noFill/>
          </a:ln>
          <a:effectLst>
            <a:outerShdw algn="tl" blurRad="50799"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CustomShape 1"/>
          <p:cNvSpPr/>
          <p:nvPr/>
        </p:nvSpPr>
        <p:spPr>
          <a:xfrm>
            <a:off x="2393280" y="4242960"/>
            <a:ext cx="276120" cy="276120"/>
          </a:xfrm>
          <a:prstGeom prst="rect">
            <a:avLst/>
          </a:prstGeom>
          <a:noFill/>
          <a:ln>
            <a:noFill/>
          </a:ln>
        </p:spPr>
        <p:style>
          <a:lnRef idx="0"/>
          <a:fillRef idx="0"/>
          <a:effectRef idx="0"/>
          <a:fontRef idx="minor"/>
        </p:style>
      </p:sp>
      <p:pic>
        <p:nvPicPr>
          <p:cNvPr id="1893" name="Shape 396" descr=""/>
          <p:cNvPicPr/>
          <p:nvPr/>
        </p:nvPicPr>
        <p:blipFill>
          <a:blip r:embed="rId1"/>
          <a:stretch/>
        </p:blipFill>
        <p:spPr>
          <a:xfrm>
            <a:off x="6000840" y="933480"/>
            <a:ext cx="2936520" cy="2127600"/>
          </a:xfrm>
          <a:prstGeom prst="rect">
            <a:avLst/>
          </a:prstGeom>
          <a:ln>
            <a:noFill/>
          </a:ln>
          <a:effectLst>
            <a:outerShdw algn="tl" blurRad="50799" dir="2700000" dist="37674" rotWithShape="0">
              <a:srgbClr val="000000">
                <a:alpha val="40000"/>
              </a:srgbClr>
            </a:outerShdw>
          </a:effectLst>
        </p:spPr>
      </p:pic>
      <p:sp>
        <p:nvSpPr>
          <p:cNvPr id="1894" name="CustomShape 2"/>
          <p:cNvSpPr/>
          <p:nvPr/>
        </p:nvSpPr>
        <p:spPr>
          <a:xfrm>
            <a:off x="530640" y="2984400"/>
            <a:ext cx="6051960" cy="226152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3400" spc="-1" strike="noStrike">
                <a:solidFill>
                  <a:srgbClr val="ffffff"/>
                </a:solidFill>
                <a:latin typeface="Raleway"/>
                <a:ea typeface="Raleway"/>
              </a:rPr>
              <a:t>Links</a:t>
            </a:r>
            <a:endParaRPr b="0" lang="en-US" sz="3400" spc="-1" strike="noStrike">
              <a:latin typeface="Arial"/>
            </a:endParaRPr>
          </a:p>
          <a:p>
            <a:pPr>
              <a:lnSpc>
                <a:spcPct val="100000"/>
              </a:lnSpc>
            </a:pPr>
            <a:endParaRPr b="0" lang="en-US" sz="3400" spc="-1" strike="noStrike">
              <a:latin typeface="Arial"/>
            </a:endParaRPr>
          </a:p>
          <a:p>
            <a:pPr>
              <a:lnSpc>
                <a:spcPct val="100000"/>
              </a:lnSpc>
            </a:pPr>
            <a:r>
              <a:rPr b="0" lang="es-ES" sz="2200" spc="-1" strike="noStrike" u="sng">
                <a:solidFill>
                  <a:srgbClr val="ffffff"/>
                </a:solidFill>
                <a:uFillTx/>
                <a:latin typeface="Arial"/>
                <a:ea typeface="Arial Unicode MS"/>
                <a:hlinkClick r:id="rId2"/>
              </a:rPr>
              <a:t>https://ckan.org</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hlinkClick r:id="rId3"/>
              </a:rPr>
              <a:t>https://github.com/ckan/ckan</a:t>
            </a:r>
            <a:endParaRPr b="0" lang="en-US" sz="2200" spc="-1" strike="noStrike">
              <a:latin typeface="Arial"/>
            </a:endParaRPr>
          </a:p>
          <a:p>
            <a:pPr>
              <a:lnSpc>
                <a:spcPct val="100000"/>
              </a:lnSpc>
            </a:pPr>
            <a:r>
              <a:rPr b="0" lang="es-ES" sz="2200" spc="-1" strike="noStrike" u="sng">
                <a:solidFill>
                  <a:srgbClr val="ffffff"/>
                </a:solidFill>
                <a:uFillTx/>
                <a:latin typeface="Arial"/>
                <a:ea typeface="Arial Unicode MS"/>
              </a:rPr>
              <a:t>https://datahub.io</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5" name="CustomShape 1"/>
          <p:cNvSpPr/>
          <p:nvPr/>
        </p:nvSpPr>
        <p:spPr>
          <a:xfrm>
            <a:off x="849240" y="626040"/>
            <a:ext cx="468216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ffffff"/>
                </a:solidFill>
                <a:latin typeface="Raleway"/>
                <a:ea typeface="Arial Unicode MS"/>
              </a:rPr>
              <a:t>CKAN : Portal global</a:t>
            </a:r>
            <a:endParaRPr b="0" lang="en-US" sz="2800" spc="-1" strike="noStrike">
              <a:latin typeface="Arial"/>
            </a:endParaRPr>
          </a:p>
        </p:txBody>
      </p:sp>
      <p:sp>
        <p:nvSpPr>
          <p:cNvPr id="1896" name="CustomShape 2"/>
          <p:cNvSpPr/>
          <p:nvPr/>
        </p:nvSpPr>
        <p:spPr>
          <a:xfrm>
            <a:off x="3190680" y="5855760"/>
            <a:ext cx="273204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ffc000"/>
                </a:solidFill>
                <a:latin typeface="Raleway"/>
                <a:ea typeface="Arial Unicode MS"/>
              </a:rPr>
              <a:t>http://dataportals.org/ </a:t>
            </a:r>
            <a:endParaRPr b="0" lang="en-US" sz="1500" spc="-1" strike="noStrike">
              <a:latin typeface="Arial"/>
            </a:endParaRPr>
          </a:p>
        </p:txBody>
      </p:sp>
      <p:sp>
        <p:nvSpPr>
          <p:cNvPr id="1897" name="CustomShape 3"/>
          <p:cNvSpPr/>
          <p:nvPr/>
        </p:nvSpPr>
        <p:spPr>
          <a:xfrm>
            <a:off x="4433760" y="3290760"/>
            <a:ext cx="276120" cy="276120"/>
          </a:xfrm>
          <a:prstGeom prst="rect">
            <a:avLst/>
          </a:prstGeom>
          <a:noFill/>
          <a:ln>
            <a:noFill/>
          </a:ln>
        </p:spPr>
        <p:style>
          <a:lnRef idx="0"/>
          <a:fillRef idx="0"/>
          <a:effectRef idx="0"/>
          <a:fontRef idx="minor"/>
        </p:style>
      </p:sp>
      <p:pic>
        <p:nvPicPr>
          <p:cNvPr id="1898" name="Shape 409" descr=""/>
          <p:cNvPicPr/>
          <p:nvPr/>
        </p:nvPicPr>
        <p:blipFill>
          <a:blip r:embed="rId1"/>
          <a:stretch/>
        </p:blipFill>
        <p:spPr>
          <a:xfrm>
            <a:off x="570240" y="1199880"/>
            <a:ext cx="7412760" cy="4655520"/>
          </a:xfrm>
          <a:prstGeom prst="rect">
            <a:avLst/>
          </a:prstGeom>
          <a:ln>
            <a:noFill/>
          </a:ln>
        </p:spPr>
      </p:pic>
      <p:sp>
        <p:nvSpPr>
          <p:cNvPr id="1899" name="CustomShape 4"/>
          <p:cNvSpPr/>
          <p:nvPr/>
        </p:nvSpPr>
        <p:spPr>
          <a:xfrm>
            <a:off x="3160080" y="6194520"/>
            <a:ext cx="254664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ffc000"/>
                </a:solidFill>
                <a:latin typeface="Raleway"/>
                <a:ea typeface="Arial Unicode MS"/>
              </a:rPr>
              <a:t>https://datahub.io/</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0" name="CustomShape 1"/>
          <p:cNvSpPr/>
          <p:nvPr/>
        </p:nvSpPr>
        <p:spPr>
          <a:xfrm>
            <a:off x="850320" y="415440"/>
            <a:ext cx="303336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333f4f"/>
                </a:solidFill>
                <a:latin typeface="Raleway"/>
                <a:ea typeface="Arial Unicode MS"/>
              </a:rPr>
              <a:t>CKAN : API </a:t>
            </a:r>
            <a:endParaRPr b="0" lang="en-US" sz="2800" spc="-1" strike="noStrike">
              <a:latin typeface="Arial"/>
            </a:endParaRPr>
          </a:p>
        </p:txBody>
      </p:sp>
      <p:sp>
        <p:nvSpPr>
          <p:cNvPr id="1901" name="CustomShape 2"/>
          <p:cNvSpPr/>
          <p:nvPr/>
        </p:nvSpPr>
        <p:spPr>
          <a:xfrm>
            <a:off x="2252160" y="6218280"/>
            <a:ext cx="4793040" cy="279000"/>
          </a:xfrm>
          <a:prstGeom prst="rect">
            <a:avLst/>
          </a:prstGeom>
          <a:noFill/>
          <a:ln>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ea typeface="Arial Unicode MS"/>
              </a:rPr>
              <a:t>http://docs.ckan.org/en/latest/api/index.html</a:t>
            </a:r>
            <a:endParaRPr b="0" lang="en-US" sz="1500" spc="-1" strike="noStrike">
              <a:latin typeface="Arial"/>
            </a:endParaRPr>
          </a:p>
        </p:txBody>
      </p:sp>
      <p:sp>
        <p:nvSpPr>
          <p:cNvPr id="1902" name="CustomShape 3"/>
          <p:cNvSpPr/>
          <p:nvPr/>
        </p:nvSpPr>
        <p:spPr>
          <a:xfrm>
            <a:off x="4433760" y="3290760"/>
            <a:ext cx="276120" cy="276120"/>
          </a:xfrm>
          <a:prstGeom prst="rect">
            <a:avLst/>
          </a:prstGeom>
          <a:noFill/>
          <a:ln>
            <a:noFill/>
          </a:ln>
        </p:spPr>
        <p:style>
          <a:lnRef idx="0"/>
          <a:fillRef idx="0"/>
          <a:effectRef idx="0"/>
          <a:fontRef idx="minor"/>
        </p:style>
      </p:sp>
      <p:sp>
        <p:nvSpPr>
          <p:cNvPr id="1903" name="CustomShape 4"/>
          <p:cNvSpPr/>
          <p:nvPr/>
        </p:nvSpPr>
        <p:spPr>
          <a:xfrm>
            <a:off x="4572000" y="3429000"/>
            <a:ext cx="276120" cy="276120"/>
          </a:xfrm>
          <a:prstGeom prst="rect">
            <a:avLst/>
          </a:prstGeom>
          <a:noFill/>
          <a:ln>
            <a:noFill/>
          </a:ln>
        </p:spPr>
        <p:style>
          <a:lnRef idx="0"/>
          <a:fillRef idx="0"/>
          <a:effectRef idx="0"/>
          <a:fontRef idx="minor"/>
        </p:style>
      </p:sp>
      <p:sp>
        <p:nvSpPr>
          <p:cNvPr id="1904" name="CustomShape 5"/>
          <p:cNvSpPr/>
          <p:nvPr/>
        </p:nvSpPr>
        <p:spPr>
          <a:xfrm>
            <a:off x="4710240" y="3567240"/>
            <a:ext cx="276120" cy="276120"/>
          </a:xfrm>
          <a:prstGeom prst="rect">
            <a:avLst/>
          </a:prstGeom>
          <a:noFill/>
          <a:ln>
            <a:noFill/>
          </a:ln>
        </p:spPr>
        <p:style>
          <a:lnRef idx="0"/>
          <a:fillRef idx="0"/>
          <a:effectRef idx="0"/>
          <a:fontRef idx="minor"/>
        </p:style>
      </p:sp>
      <p:pic>
        <p:nvPicPr>
          <p:cNvPr id="1905" name="Shape 424" descr=""/>
          <p:cNvPicPr/>
          <p:nvPr/>
        </p:nvPicPr>
        <p:blipFill>
          <a:blip r:embed="rId1"/>
          <a:stretch/>
        </p:blipFill>
        <p:spPr>
          <a:xfrm>
            <a:off x="239760" y="866520"/>
            <a:ext cx="8148960" cy="51242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CustomShape 1"/>
          <p:cNvSpPr/>
          <p:nvPr/>
        </p:nvSpPr>
        <p:spPr>
          <a:xfrm>
            <a:off x="3569040" y="483840"/>
            <a:ext cx="5080320" cy="362520"/>
          </a:xfrm>
          <a:prstGeom prst="rect">
            <a:avLst/>
          </a:prstGeom>
          <a:noFill/>
          <a:ln>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d7ebed"/>
                </a:solidFill>
                <a:latin typeface="Raleway"/>
                <a:ea typeface="Arial Unicode MS"/>
              </a:rPr>
              <a:t>CKAN : API NIVELES </a:t>
            </a:r>
            <a:endParaRPr b="0" lang="en-US" sz="2800" spc="-1" strike="noStrike">
              <a:latin typeface="Arial"/>
            </a:endParaRPr>
          </a:p>
        </p:txBody>
      </p:sp>
      <p:sp>
        <p:nvSpPr>
          <p:cNvPr id="1907" name="CustomShape 2"/>
          <p:cNvSpPr/>
          <p:nvPr/>
        </p:nvSpPr>
        <p:spPr>
          <a:xfrm>
            <a:off x="4433760" y="3290760"/>
            <a:ext cx="276120" cy="276120"/>
          </a:xfrm>
          <a:prstGeom prst="rect">
            <a:avLst/>
          </a:prstGeom>
          <a:noFill/>
          <a:ln>
            <a:noFill/>
          </a:ln>
        </p:spPr>
        <p:style>
          <a:lnRef idx="0"/>
          <a:fillRef idx="0"/>
          <a:effectRef idx="0"/>
          <a:fontRef idx="minor"/>
        </p:style>
      </p:sp>
      <p:sp>
        <p:nvSpPr>
          <p:cNvPr id="1908" name="CustomShape 3"/>
          <p:cNvSpPr/>
          <p:nvPr/>
        </p:nvSpPr>
        <p:spPr>
          <a:xfrm>
            <a:off x="4572000" y="3429000"/>
            <a:ext cx="276120" cy="276120"/>
          </a:xfrm>
          <a:prstGeom prst="rect">
            <a:avLst/>
          </a:prstGeom>
          <a:noFill/>
          <a:ln>
            <a:noFill/>
          </a:ln>
        </p:spPr>
        <p:style>
          <a:lnRef idx="0"/>
          <a:fillRef idx="0"/>
          <a:effectRef idx="0"/>
          <a:fontRef idx="minor"/>
        </p:style>
      </p:sp>
      <p:sp>
        <p:nvSpPr>
          <p:cNvPr id="1909" name="CustomShape 4"/>
          <p:cNvSpPr/>
          <p:nvPr/>
        </p:nvSpPr>
        <p:spPr>
          <a:xfrm>
            <a:off x="4710240" y="3567240"/>
            <a:ext cx="276120" cy="276120"/>
          </a:xfrm>
          <a:prstGeom prst="rect">
            <a:avLst/>
          </a:prstGeom>
          <a:noFill/>
          <a:ln>
            <a:noFill/>
          </a:ln>
        </p:spPr>
        <p:style>
          <a:lnRef idx="0"/>
          <a:fillRef idx="0"/>
          <a:effectRef idx="0"/>
          <a:fontRef idx="minor"/>
        </p:style>
      </p:sp>
      <p:sp>
        <p:nvSpPr>
          <p:cNvPr id="1910" name="CustomShape 5"/>
          <p:cNvSpPr/>
          <p:nvPr/>
        </p:nvSpPr>
        <p:spPr>
          <a:xfrm>
            <a:off x="276480" y="730440"/>
            <a:ext cx="6051960" cy="134748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d7ebed"/>
                </a:solidFill>
                <a:latin typeface="Raleway"/>
                <a:ea typeface="Raleway"/>
              </a:rPr>
              <a:t>GLOBAL “API”:</a:t>
            </a:r>
            <a:endParaRPr b="0" lang="en-US" sz="1800" spc="-1" strike="noStrike">
              <a:latin typeface="Arial"/>
            </a:endParaRPr>
          </a:p>
          <a:p>
            <a:pPr>
              <a:lnSpc>
                <a:spcPct val="100000"/>
              </a:lnSpc>
            </a:pPr>
            <a:r>
              <a:rPr b="0" lang="es-ES" sz="2200" spc="-1" strike="noStrike" u="sng">
                <a:solidFill>
                  <a:srgbClr val="ffffff"/>
                </a:solidFill>
                <a:uFillTx/>
                <a:latin typeface="Arial"/>
                <a:ea typeface="Arial Unicode MS"/>
                <a:hlinkClick r:id="rId1"/>
              </a:rPr>
              <a:t>http://dataportals.org/api/data.json/</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911" name="CustomShape 6"/>
          <p:cNvSpPr/>
          <p:nvPr/>
        </p:nvSpPr>
        <p:spPr>
          <a:xfrm>
            <a:off x="276480" y="1697400"/>
            <a:ext cx="8720280" cy="214596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d7ebed"/>
                </a:solidFill>
                <a:latin typeface="Raleway"/>
                <a:ea typeface="Raleway"/>
              </a:rPr>
              <a:t>Domain “API”:</a:t>
            </a:r>
            <a:endParaRPr b="0" lang="en-US" sz="1800" spc="-1" strike="noStrike">
              <a:latin typeface="Arial"/>
            </a:endParaRPr>
          </a:p>
          <a:p>
            <a:pPr>
              <a:lnSpc>
                <a:spcPct val="100000"/>
              </a:lnSpc>
            </a:pPr>
            <a:r>
              <a:rPr b="1" lang="ca-ES" sz="1500" spc="-1" strike="noStrike" u="sng">
                <a:solidFill>
                  <a:srgbClr val="ffffff"/>
                </a:solidFill>
                <a:uFillTx/>
                <a:latin typeface="Raleway"/>
                <a:ea typeface="Arial Unicode MS"/>
                <a:hlinkClick r:id="rId2"/>
              </a:rPr>
              <a:t>http://demo.ckan.org</a:t>
            </a:r>
            <a:r>
              <a:rPr b="0" lang="ca-ES" sz="1500" spc="-1" strike="noStrike" u="sng">
                <a:solidFill>
                  <a:srgbClr val="ffffff"/>
                </a:solidFill>
                <a:uFillTx/>
                <a:latin typeface="Raleway"/>
                <a:ea typeface="Arial Unicode MS"/>
                <a:hlinkClick r:id="rId3"/>
              </a:rPr>
              <a:t>/api/3/action/package_search?q=museu</a:t>
            </a:r>
            <a:endParaRPr b="0" lang="en-US" sz="1500" spc="-1" strike="noStrike">
              <a:latin typeface="Arial"/>
            </a:endParaRPr>
          </a:p>
          <a:p>
            <a:pPr>
              <a:lnSpc>
                <a:spcPct val="100000"/>
              </a:lnSpc>
            </a:pPr>
            <a:r>
              <a:rPr b="1" lang="ca-ES" sz="1500" spc="-1" strike="noStrike" u="sng">
                <a:solidFill>
                  <a:srgbClr val="ffffff"/>
                </a:solidFill>
                <a:uFillTx/>
                <a:latin typeface="Raleway"/>
                <a:ea typeface="Arial Unicode MS"/>
                <a:hlinkClick r:id="rId4"/>
              </a:rPr>
              <a:t>http://opendata-ajuntament.barcelona.cat/data</a:t>
            </a:r>
            <a:r>
              <a:rPr b="0" lang="ca-ES" sz="1500" spc="-1" strike="noStrike" u="sng">
                <a:solidFill>
                  <a:srgbClr val="ffffff"/>
                </a:solidFill>
                <a:uFillTx/>
                <a:latin typeface="Raleway"/>
                <a:ea typeface="Arial Unicode MS"/>
                <a:hlinkClick r:id="rId5"/>
              </a:rPr>
              <a:t>/api/3/action/package_search?q=museu</a:t>
            </a:r>
            <a:endParaRPr b="0" lang="en-US" sz="1500" spc="-1" strike="noStrike">
              <a:latin typeface="Arial"/>
            </a:endParaRPr>
          </a:p>
          <a:p>
            <a:pPr>
              <a:lnSpc>
                <a:spcPct val="100000"/>
              </a:lnSpc>
            </a:pPr>
            <a:endParaRPr b="0" lang="en-US" sz="1500" spc="-1" strike="noStrike">
              <a:latin typeface="Arial"/>
            </a:endParaRPr>
          </a:p>
          <a:p>
            <a:pPr>
              <a:lnSpc>
                <a:spcPct val="100000"/>
              </a:lnSpc>
            </a:pPr>
            <a:r>
              <a:rPr b="1" lang="ca-ES" sz="1500" spc="-1" strike="noStrike" u="sng">
                <a:solidFill>
                  <a:srgbClr val="ffffff"/>
                </a:solidFill>
                <a:uFillTx/>
                <a:latin typeface="Raleway"/>
                <a:ea typeface="Arial Unicode MS"/>
                <a:hlinkClick r:id="rId6"/>
              </a:rPr>
              <a:t>http://demo.ckan.org</a:t>
            </a:r>
            <a:r>
              <a:rPr b="0" lang="ca-ES" sz="1500" spc="-1" strike="noStrike" u="sng">
                <a:solidFill>
                  <a:srgbClr val="ffffff"/>
                </a:solidFill>
                <a:uFillTx/>
                <a:latin typeface="Raleway"/>
                <a:ea typeface="Arial Unicode MS"/>
                <a:hlinkClick r:id="rId7"/>
              </a:rPr>
              <a:t>/api/3/action/resource_search?query=description:Museu</a:t>
            </a:r>
            <a:endParaRPr b="0" lang="en-US" sz="1500" spc="-1" strike="noStrike">
              <a:latin typeface="Arial"/>
            </a:endParaRPr>
          </a:p>
          <a:p>
            <a:pPr>
              <a:lnSpc>
                <a:spcPct val="100000"/>
              </a:lnSpc>
            </a:pPr>
            <a:endParaRPr b="0" lang="en-US" sz="1500" spc="-1" strike="noStrike">
              <a:latin typeface="Arial"/>
            </a:endParaRPr>
          </a:p>
          <a:p>
            <a:pPr>
              <a:lnSpc>
                <a:spcPct val="100000"/>
              </a:lnSpc>
            </a:pPr>
            <a:r>
              <a:rPr b="1" lang="es-ES" sz="1500" spc="-1" strike="noStrike" u="sng">
                <a:solidFill>
                  <a:srgbClr val="d7ebed"/>
                </a:solidFill>
                <a:uFillTx/>
                <a:latin typeface="Raleway"/>
                <a:ea typeface="Raleway"/>
              </a:rPr>
              <a:t>http://opendata-ajuntament.barcelona.cat/data</a:t>
            </a:r>
            <a:r>
              <a:rPr b="0" lang="es-ES" sz="1500" spc="-1" strike="noStrike" u="sng">
                <a:solidFill>
                  <a:srgbClr val="d7ebed"/>
                </a:solidFill>
                <a:uFillTx/>
                <a:latin typeface="Raleway"/>
                <a:ea typeface="Raleway"/>
              </a:rPr>
              <a:t>/api/3/action/resource_search?query=description:barri</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p:txBody>
      </p:sp>
      <p:sp>
        <p:nvSpPr>
          <p:cNvPr id="1912" name="CustomShape 7"/>
          <p:cNvSpPr/>
          <p:nvPr/>
        </p:nvSpPr>
        <p:spPr>
          <a:xfrm>
            <a:off x="276480" y="3936960"/>
            <a:ext cx="8568720" cy="2145960"/>
          </a:xfrm>
          <a:prstGeom prst="rect">
            <a:avLst/>
          </a:prstGeom>
          <a:noFill/>
          <a:ln>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d7ebed"/>
                </a:solidFill>
                <a:latin typeface="Raleway"/>
                <a:ea typeface="Raleway"/>
              </a:rPr>
              <a:t>Dataset “API”: (FileStore y DataStore):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aphicFrame>
        <p:nvGraphicFramePr>
          <p:cNvPr id="1913" name="Table 8"/>
          <p:cNvGraphicFramePr/>
          <p:nvPr/>
        </p:nvGraphicFramePr>
        <p:xfrm>
          <a:off x="276480" y="4401720"/>
          <a:ext cx="7466400" cy="1271520"/>
        </p:xfrm>
        <a:graphic>
          <a:graphicData uri="http://schemas.openxmlformats.org/drawingml/2006/table">
            <a:tbl>
              <a:tblPr/>
              <a:tblGrid>
                <a:gridCol w="1471680"/>
                <a:gridCol w="5994720"/>
              </a:tblGrid>
              <a:tr h="295200">
                <a:tc>
                  <a:txBody>
                    <a:bodyPr lIns="43200" rIns="43200" tIns="34560" bIns="34560" anchor="ctr">
                      <a:noAutofit/>
                    </a:bodyPr>
                    <a:p>
                      <a:pPr>
                        <a:lnSpc>
                          <a:spcPct val="100000"/>
                        </a:lnSpc>
                      </a:pPr>
                      <a:r>
                        <a:rPr b="0" lang="es-ES" sz="1500" spc="-1" strike="noStrike">
                          <a:solidFill>
                            <a:srgbClr val="de8b74"/>
                          </a:solidFill>
                          <a:latin typeface="Raleway"/>
                          <a:ea typeface="Arial Unicode MS"/>
                        </a:rPr>
                        <a:t>Create</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c>
                  <a:txBody>
                    <a:bodyPr lIns="43200" rIns="43200" tIns="34560" bIns="34560" anchor="ctr">
                      <a:noAutofit/>
                    </a:bodyPr>
                    <a:p>
                      <a:pPr>
                        <a:lnSpc>
                          <a:spcPct val="100000"/>
                        </a:lnSpc>
                      </a:pPr>
                      <a:r>
                        <a:rPr b="0" lang="es-ES" sz="1600" spc="-1" strike="noStrike">
                          <a:solidFill>
                            <a:srgbClr val="de8b74"/>
                          </a:solidFill>
                          <a:latin typeface="Arial"/>
                          <a:ea typeface="Arial"/>
                        </a:rPr>
                        <a:t>http://demo.ckan.org/api/action/datastore_create</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r>
              <a:tr h="511560">
                <a:tc>
                  <a:txBody>
                    <a:bodyPr lIns="43200" rIns="43200" tIns="34560" bIns="34560" anchor="ctr">
                      <a:noAutofit/>
                    </a:bodyPr>
                    <a:p>
                      <a:pPr>
                        <a:lnSpc>
                          <a:spcPct val="100000"/>
                        </a:lnSpc>
                      </a:pPr>
                      <a:r>
                        <a:rPr b="0" lang="es-ES" sz="1500" spc="-1" strike="noStrike">
                          <a:solidFill>
                            <a:srgbClr val="de8b74"/>
                          </a:solidFill>
                          <a:latin typeface="Raleway"/>
                          <a:ea typeface="Arial Unicode MS"/>
                        </a:rPr>
                        <a:t>Update / Insert</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c>
                  <a:txBody>
                    <a:bodyPr lIns="43200" rIns="43200" tIns="34560" bIns="34560" anchor="ctr">
                      <a:noAutofit/>
                    </a:bodyPr>
                    <a:p>
                      <a:pPr>
                        <a:lnSpc>
                          <a:spcPct val="100000"/>
                        </a:lnSpc>
                      </a:pPr>
                      <a:r>
                        <a:rPr b="0" lang="es-ES" sz="1600" spc="-1" strike="noStrike">
                          <a:solidFill>
                            <a:srgbClr val="de8b74"/>
                          </a:solidFill>
                          <a:latin typeface="Arial"/>
                          <a:ea typeface="Arial"/>
                        </a:rPr>
                        <a:t>http://demo.ckan.org/api/action/datastore_upsert</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r>
              <a:tr h="295200">
                <a:tc>
                  <a:txBody>
                    <a:bodyPr lIns="43200" rIns="43200" tIns="34560" bIns="34560" anchor="ctr">
                      <a:noAutofit/>
                    </a:bodyPr>
                    <a:p>
                      <a:pPr>
                        <a:lnSpc>
                          <a:spcPct val="100000"/>
                        </a:lnSpc>
                      </a:pPr>
                      <a:r>
                        <a:rPr b="0" lang="es-ES" sz="1500" spc="-1" strike="noStrike">
                          <a:solidFill>
                            <a:srgbClr val="de8b74"/>
                          </a:solidFill>
                          <a:latin typeface="Raleway"/>
                          <a:ea typeface="Arial Unicode MS"/>
                        </a:rPr>
                        <a:t>Query</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c>
                  <a:txBody>
                    <a:bodyPr lIns="43200" rIns="43200" tIns="34560" bIns="34560" anchor="ctr">
                      <a:noAutofit/>
                    </a:bodyPr>
                    <a:p>
                      <a:pPr>
                        <a:lnSpc>
                          <a:spcPct val="100000"/>
                        </a:lnSpc>
                      </a:pPr>
                      <a:r>
                        <a:rPr b="0" lang="es-ES" sz="1600" spc="-1" strike="noStrike">
                          <a:solidFill>
                            <a:srgbClr val="de8b74"/>
                          </a:solidFill>
                          <a:latin typeface="Arial"/>
                          <a:ea typeface="Arial"/>
                        </a:rPr>
                        <a:t>http://demo.ckan.org/api/action/datastore_search</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r>
              <a:tr h="511560">
                <a:tc>
                  <a:txBody>
                    <a:bodyPr lIns="43200" rIns="43200" tIns="34560" bIns="34560" anchor="ctr">
                      <a:noAutofit/>
                    </a:bodyPr>
                    <a:p>
                      <a:pPr>
                        <a:lnSpc>
                          <a:spcPct val="100000"/>
                        </a:lnSpc>
                      </a:pPr>
                      <a:r>
                        <a:rPr b="0" lang="es-ES" sz="1500" spc="-1" strike="noStrike">
                          <a:solidFill>
                            <a:srgbClr val="de8b74"/>
                          </a:solidFill>
                          <a:latin typeface="Raleway"/>
                          <a:ea typeface="Arial Unicode MS"/>
                        </a:rPr>
                        <a:t>Query (via SQL)</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c>
                  <a:txBody>
                    <a:bodyPr lIns="43200" rIns="43200" tIns="34560" bIns="34560" anchor="ctr">
                      <a:noAutofit/>
                    </a:bodyPr>
                    <a:p>
                      <a:pPr>
                        <a:lnSpc>
                          <a:spcPct val="100000"/>
                        </a:lnSpc>
                      </a:pPr>
                      <a:r>
                        <a:rPr b="0" lang="es-ES" sz="1600" spc="-1" strike="noStrike">
                          <a:solidFill>
                            <a:srgbClr val="de8b74"/>
                          </a:solidFill>
                          <a:latin typeface="Arial"/>
                          <a:ea typeface="Arial"/>
                        </a:rPr>
                        <a:t>http://demo.ckan.org/api/action/datastore_search_sql</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283e44"/>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4" name="TextShape 1"/>
          <p:cNvSpPr txBox="1"/>
          <p:nvPr/>
        </p:nvSpPr>
        <p:spPr>
          <a:xfrm>
            <a:off x="0" y="608040"/>
            <a:ext cx="2030040" cy="553680"/>
          </a:xfrm>
          <a:prstGeom prst="rect">
            <a:avLst/>
          </a:prstGeom>
          <a:noFill/>
          <a:ln>
            <a:noFill/>
          </a:ln>
        </p:spPr>
        <p:txBody>
          <a:bodyPr lIns="90000" rIns="90000" tIns="45000" bIns="45000">
            <a:normAutofit/>
          </a:bodyPr>
          <a:p>
            <a:pPr>
              <a:lnSpc>
                <a:spcPct val="90000"/>
              </a:lnSpc>
            </a:pPr>
            <a:r>
              <a:rPr b="0" lang="es-ES" sz="2000" spc="-1" strike="noStrike">
                <a:solidFill>
                  <a:srgbClr val="d7ebed"/>
                </a:solidFill>
                <a:latin typeface="Arial"/>
                <a:ea typeface="Arial Unicode MS"/>
              </a:rPr>
              <a:t>Portales CKAN</a:t>
            </a:r>
            <a:endParaRPr b="0" lang="en-US" sz="2000" spc="-1" strike="noStrike">
              <a:solidFill>
                <a:srgbClr val="000000"/>
              </a:solidFill>
              <a:latin typeface="Arial"/>
            </a:endParaRPr>
          </a:p>
        </p:txBody>
      </p:sp>
      <p:pic>
        <p:nvPicPr>
          <p:cNvPr id="1915" name="Imagen 2" descr=""/>
          <p:cNvPicPr/>
          <p:nvPr/>
        </p:nvPicPr>
        <p:blipFill>
          <a:blip r:embed="rId1"/>
          <a:stretch/>
        </p:blipFill>
        <p:spPr>
          <a:xfrm>
            <a:off x="5796000" y="943920"/>
            <a:ext cx="2214720" cy="1885680"/>
          </a:xfrm>
          <a:prstGeom prst="rect">
            <a:avLst/>
          </a:prstGeom>
          <a:ln>
            <a:noFill/>
          </a:ln>
          <a:effectLst>
            <a:outerShdw algn="t" blurRad="50800" dir="5400000" dist="38160" rotWithShape="0">
              <a:srgbClr val="000000">
                <a:alpha val="40000"/>
              </a:srgbClr>
            </a:outerShdw>
          </a:effectLst>
        </p:spPr>
      </p:pic>
      <p:sp>
        <p:nvSpPr>
          <p:cNvPr id="1916" name="CustomShape 2"/>
          <p:cNvSpPr/>
          <p:nvPr/>
        </p:nvSpPr>
        <p:spPr>
          <a:xfrm>
            <a:off x="77040" y="1615680"/>
            <a:ext cx="556308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600" spc="-1" strike="noStrike">
                <a:solidFill>
                  <a:srgbClr val="d7ebed"/>
                </a:solidFill>
                <a:latin typeface="Arial"/>
                <a:ea typeface="Arial Unicode MS"/>
              </a:rPr>
              <a:t>http://opendata-ajuntament.barcelona.cat/data/es/dataset</a:t>
            </a:r>
            <a:endParaRPr b="0" lang="en-US" sz="1600" spc="-1" strike="noStrike">
              <a:latin typeface="Arial"/>
            </a:endParaRPr>
          </a:p>
        </p:txBody>
      </p:sp>
      <p:sp>
        <p:nvSpPr>
          <p:cNvPr id="1917" name="CustomShape 3"/>
          <p:cNvSpPr/>
          <p:nvPr/>
        </p:nvSpPr>
        <p:spPr>
          <a:xfrm>
            <a:off x="393480" y="3778560"/>
            <a:ext cx="2095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7ebed"/>
                </a:solidFill>
                <a:latin typeface="Arial"/>
                <a:ea typeface="Arial Unicode MS"/>
              </a:rPr>
              <a:t>https://data.gov.uk/</a:t>
            </a:r>
            <a:endParaRPr b="0" lang="en-US" sz="1800" spc="-1" strike="noStrike">
              <a:latin typeface="Arial"/>
            </a:endParaRPr>
          </a:p>
        </p:txBody>
      </p:sp>
      <p:pic>
        <p:nvPicPr>
          <p:cNvPr id="1918" name="Imagen 5" descr=""/>
          <p:cNvPicPr/>
          <p:nvPr/>
        </p:nvPicPr>
        <p:blipFill>
          <a:blip r:embed="rId2"/>
          <a:stretch/>
        </p:blipFill>
        <p:spPr>
          <a:xfrm>
            <a:off x="5421960" y="3429000"/>
            <a:ext cx="3098160" cy="20059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CustomShape 1"/>
          <p:cNvSpPr/>
          <p:nvPr/>
        </p:nvSpPr>
        <p:spPr>
          <a:xfrm>
            <a:off x="905760" y="1096200"/>
            <a:ext cx="4118760" cy="675000"/>
          </a:xfrm>
          <a:prstGeom prst="rect">
            <a:avLst/>
          </a:prstGeom>
          <a:noFill/>
          <a:ln>
            <a:noFill/>
          </a:ln>
        </p:spPr>
        <p:style>
          <a:lnRef idx="0"/>
          <a:fillRef idx="0"/>
          <a:effectRef idx="0"/>
          <a:fontRef idx="minor"/>
        </p:style>
        <p:txBody>
          <a:bodyPr lIns="82800" rIns="82800" tIns="82800" bIns="82800">
            <a:noAutofit/>
          </a:bodyPr>
          <a:p>
            <a:pPr algn="ctr">
              <a:lnSpc>
                <a:spcPct val="100000"/>
              </a:lnSpc>
            </a:pPr>
            <a:r>
              <a:rPr b="1" lang="es-ES" sz="2400" spc="-1" strike="noStrike">
                <a:solidFill>
                  <a:srgbClr val="d7ebed"/>
                </a:solidFill>
                <a:latin typeface="Raleway"/>
                <a:ea typeface="Raleway"/>
              </a:rPr>
              <a:t>Conclusiones</a:t>
            </a:r>
            <a:endParaRPr b="0" lang="en-US" sz="2400" spc="-1" strike="noStrike">
              <a:latin typeface="Arial"/>
            </a:endParaRPr>
          </a:p>
        </p:txBody>
      </p:sp>
      <p:sp>
        <p:nvSpPr>
          <p:cNvPr id="1920" name="CustomShape 2"/>
          <p:cNvSpPr/>
          <p:nvPr/>
        </p:nvSpPr>
        <p:spPr>
          <a:xfrm>
            <a:off x="632160" y="1846440"/>
            <a:ext cx="8091360" cy="2261520"/>
          </a:xfrm>
          <a:prstGeom prst="rect">
            <a:avLst/>
          </a:prstGeom>
          <a:noFill/>
          <a:ln>
            <a:noFill/>
          </a:ln>
        </p:spPr>
        <p:style>
          <a:lnRef idx="0"/>
          <a:fillRef idx="0"/>
          <a:effectRef idx="0"/>
          <a:fontRef idx="minor"/>
        </p:style>
        <p:txBody>
          <a:bodyPr lIns="82800" rIns="82800" tIns="82800" bIns="82800">
            <a:noAutofit/>
          </a:bodyPr>
          <a:p>
            <a:pPr marL="414720" indent="-414360">
              <a:lnSpc>
                <a:spcPct val="100000"/>
              </a:lnSpc>
              <a:buClr>
                <a:srgbClr val="000000"/>
              </a:buClr>
              <a:buSzPct val="25000"/>
              <a:buFont typeface="Wingdings" charset="2"/>
              <a:buChar char=""/>
            </a:pPr>
            <a:r>
              <a:rPr b="1" lang="es-ES" sz="2900" spc="-1" strike="noStrike">
                <a:solidFill>
                  <a:srgbClr val="d7ebed"/>
                </a:solidFill>
                <a:latin typeface="Raleway"/>
                <a:ea typeface="Raleway"/>
              </a:rPr>
              <a:t>CKAN es OpenSource</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d7ebed"/>
                </a:solidFill>
                <a:latin typeface="Raleway"/>
                <a:ea typeface="Raleway"/>
              </a:rPr>
              <a:t>Puedo instalarlo en mi servidor o utilizar servicio web</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d7ebed"/>
                </a:solidFill>
                <a:latin typeface="Raleway"/>
                <a:ea typeface="Raleway"/>
              </a:rPr>
              <a:t>Puedo automatizar la gestión de datasets</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d7ebed"/>
                </a:solidFill>
                <a:latin typeface="Raleway"/>
                <a:ea typeface="Raleway"/>
              </a:rPr>
              <a:t>Todos los Datasets están expuestos via API</a:t>
            </a: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8" name="CustomShape 1"/>
          <p:cNvSpPr/>
          <p:nvPr/>
        </p:nvSpPr>
        <p:spPr>
          <a:xfrm>
            <a:off x="789840" y="2833560"/>
            <a:ext cx="7067160" cy="666360"/>
          </a:xfrm>
          <a:prstGeom prst="rect">
            <a:avLst/>
          </a:prstGeom>
          <a:noFill/>
          <a:ln>
            <a:noFill/>
          </a:ln>
        </p:spPr>
        <p:style>
          <a:lnRef idx="0"/>
          <a:fillRef idx="0"/>
          <a:effectRef idx="0"/>
          <a:fontRef idx="minor"/>
        </p:style>
        <p:txBody>
          <a:bodyPr lIns="90000" rIns="90000" tIns="62640" bIns="45000">
            <a:noAutofit/>
          </a:bodyPr>
          <a:p>
            <a:pPr algn="just">
              <a:lnSpc>
                <a:spcPct val="100000"/>
              </a:lnSpc>
              <a:spcBef>
                <a:spcPts val="400"/>
              </a:spcBef>
              <a:tabLst>
                <a:tab algn="l" pos="0"/>
              </a:tabLst>
            </a:pPr>
            <a:r>
              <a:rPr b="1" lang="es-ES" sz="2000" spc="-1" strike="noStrike">
                <a:solidFill>
                  <a:srgbClr val="d7ebed"/>
                </a:solidFill>
                <a:latin typeface="Tahoma"/>
                <a:ea typeface="Tahoma"/>
              </a:rPr>
              <a:t>Modelo Kundra.</a:t>
            </a:r>
            <a:r>
              <a:rPr b="0" lang="es-ES" sz="2000" spc="-1" strike="noStrike">
                <a:solidFill>
                  <a:srgbClr val="d7ebed"/>
                </a:solidFill>
                <a:latin typeface="Tahoma"/>
                <a:ea typeface="Tahoma"/>
              </a:rPr>
              <a:t> Pone el foco en liberar conjuntos de datos, </a:t>
            </a:r>
            <a:br/>
            <a:r>
              <a:rPr b="0" lang="es-ES" sz="2000" spc="-1" strike="noStrike">
                <a:solidFill>
                  <a:srgbClr val="d7ebed"/>
                </a:solidFill>
                <a:latin typeface="Tahoma"/>
                <a:ea typeface="Tahoma"/>
              </a:rPr>
              <a:t>en cualquier formato mínimamente estructurado.</a:t>
            </a:r>
            <a:endParaRPr b="0" lang="en-US" sz="2000" spc="-1" strike="noStrike">
              <a:latin typeface="Arial"/>
            </a:endParaRPr>
          </a:p>
        </p:txBody>
      </p:sp>
      <p:sp>
        <p:nvSpPr>
          <p:cNvPr id="1729" name="CustomShape 2"/>
          <p:cNvSpPr/>
          <p:nvPr/>
        </p:nvSpPr>
        <p:spPr>
          <a:xfrm>
            <a:off x="836280" y="5271480"/>
            <a:ext cx="8194320" cy="666360"/>
          </a:xfrm>
          <a:prstGeom prst="rect">
            <a:avLst/>
          </a:prstGeom>
          <a:noFill/>
          <a:ln>
            <a:noFill/>
          </a:ln>
        </p:spPr>
        <p:style>
          <a:lnRef idx="0"/>
          <a:fillRef idx="0"/>
          <a:effectRef idx="0"/>
          <a:fontRef idx="minor"/>
        </p:style>
        <p:txBody>
          <a:bodyPr lIns="90000" rIns="90000" tIns="62640" bIns="45000">
            <a:noAutofit/>
          </a:bodyPr>
          <a:p>
            <a:pPr algn="just">
              <a:lnSpc>
                <a:spcPct val="100000"/>
              </a:lnSpc>
              <a:spcBef>
                <a:spcPts val="400"/>
              </a:spcBef>
              <a:tabLst>
                <a:tab algn="l" pos="0"/>
              </a:tabLst>
            </a:pPr>
            <a:r>
              <a:rPr b="1" lang="es-ES" sz="2000" spc="-1" strike="noStrike">
                <a:solidFill>
                  <a:srgbClr val="d7ebed"/>
                </a:solidFill>
                <a:latin typeface="Tahoma"/>
                <a:ea typeface="Tahoma"/>
              </a:rPr>
              <a:t>Modelo Berners-Lee.</a:t>
            </a:r>
            <a:r>
              <a:rPr b="0" lang="es-ES" sz="2000" spc="-1" strike="noStrike">
                <a:solidFill>
                  <a:srgbClr val="d7ebed"/>
                </a:solidFill>
                <a:latin typeface="Tahoma"/>
                <a:ea typeface="Tahoma"/>
              </a:rPr>
              <a:t> Hace un esfuerzo adicional por contribuir a la generación de </a:t>
            </a:r>
            <a:r>
              <a:rPr b="0" i="1" lang="es-ES" sz="2000" spc="-1" strike="noStrike">
                <a:solidFill>
                  <a:srgbClr val="d7ebed"/>
                </a:solidFill>
                <a:latin typeface="Tahoma"/>
                <a:ea typeface="Tahoma"/>
              </a:rPr>
              <a:t>Linked Data</a:t>
            </a:r>
            <a:endParaRPr b="0" lang="en-US" sz="2000" spc="-1" strike="noStrike">
              <a:latin typeface="Arial"/>
            </a:endParaRPr>
          </a:p>
        </p:txBody>
      </p:sp>
      <p:pic>
        <p:nvPicPr>
          <p:cNvPr id="1730" name="Picture 3" descr=""/>
          <p:cNvPicPr/>
          <p:nvPr/>
        </p:nvPicPr>
        <p:blipFill>
          <a:blip r:embed="rId1"/>
          <a:stretch/>
        </p:blipFill>
        <p:spPr>
          <a:xfrm>
            <a:off x="1534320" y="1700280"/>
            <a:ext cx="5387760" cy="1142640"/>
          </a:xfrm>
          <a:prstGeom prst="rect">
            <a:avLst/>
          </a:prstGeom>
          <a:ln>
            <a:noFill/>
          </a:ln>
        </p:spPr>
      </p:pic>
      <p:pic>
        <p:nvPicPr>
          <p:cNvPr id="1731" name="Picture 4" descr=""/>
          <p:cNvPicPr/>
          <p:nvPr/>
        </p:nvPicPr>
        <p:blipFill>
          <a:blip r:embed="rId2"/>
          <a:stretch/>
        </p:blipFill>
        <p:spPr>
          <a:xfrm>
            <a:off x="1534320" y="3837600"/>
            <a:ext cx="5387760" cy="1079280"/>
          </a:xfrm>
          <a:prstGeom prst="rect">
            <a:avLst/>
          </a:prstGeom>
          <a:ln>
            <a:noFill/>
          </a:ln>
        </p:spPr>
      </p:pic>
      <p:sp>
        <p:nvSpPr>
          <p:cNvPr id="1732" name="CustomShape 3"/>
          <p:cNvSpPr/>
          <p:nvPr/>
        </p:nvSpPr>
        <p:spPr>
          <a:xfrm>
            <a:off x="251640" y="895320"/>
            <a:ext cx="8229240" cy="639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1" lang="en-US" sz="2000" spc="-1" strike="noStrike">
                <a:solidFill>
                  <a:srgbClr val="d7ebed"/>
                </a:solidFill>
                <a:latin typeface="Tahoma"/>
                <a:ea typeface="Tahoma"/>
              </a:rPr>
              <a:t>Open data: Modelos</a:t>
            </a:r>
            <a:endParaRPr b="0" lang="en-US" sz="2000" spc="-1" strike="noStrike">
              <a:latin typeface="Arial"/>
            </a:endParaRPr>
          </a:p>
        </p:txBody>
      </p:sp>
      <p:sp>
        <p:nvSpPr>
          <p:cNvPr id="1733" name="CustomShape 4"/>
          <p:cNvSpPr/>
          <p:nvPr/>
        </p:nvSpPr>
        <p:spPr>
          <a:xfrm>
            <a:off x="60840" y="374760"/>
            <a:ext cx="415116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ffffff"/>
                </a:solidFill>
                <a:uFillTx/>
                <a:latin typeface="Tahoma"/>
                <a:ea typeface="Tahoma"/>
              </a:rPr>
              <a:t>Datos Abiertos (Open Data)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4" name="CustomShape 1"/>
          <p:cNvSpPr/>
          <p:nvPr/>
        </p:nvSpPr>
        <p:spPr>
          <a:xfrm>
            <a:off x="60840" y="374760"/>
            <a:ext cx="415116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d1e3e5"/>
                </a:solidFill>
                <a:uFillTx/>
                <a:latin typeface="Tahoma"/>
                <a:ea typeface="Tahoma"/>
              </a:rPr>
              <a:t>Datos Abiertos (Open Data)</a:t>
            </a:r>
            <a:endParaRPr b="0" lang="en-US" sz="2000" spc="-1" strike="noStrike">
              <a:latin typeface="Arial"/>
            </a:endParaRPr>
          </a:p>
        </p:txBody>
      </p:sp>
      <p:pic>
        <p:nvPicPr>
          <p:cNvPr id="1735" name="Picture 1" descr=""/>
          <p:cNvPicPr/>
          <p:nvPr/>
        </p:nvPicPr>
        <p:blipFill>
          <a:blip r:embed="rId1"/>
          <a:stretch/>
        </p:blipFill>
        <p:spPr>
          <a:xfrm>
            <a:off x="436680" y="2738520"/>
            <a:ext cx="2707920" cy="2707920"/>
          </a:xfrm>
          <a:prstGeom prst="rect">
            <a:avLst/>
          </a:prstGeom>
          <a:ln w="9360">
            <a:solidFill>
              <a:srgbClr val="000000"/>
            </a:solidFill>
            <a:miter/>
          </a:ln>
        </p:spPr>
      </p:pic>
      <p:pic>
        <p:nvPicPr>
          <p:cNvPr id="1736" name="Picture 2" descr=""/>
          <p:cNvPicPr/>
          <p:nvPr/>
        </p:nvPicPr>
        <p:blipFill>
          <a:blip r:embed="rId2"/>
          <a:stretch/>
        </p:blipFill>
        <p:spPr>
          <a:xfrm>
            <a:off x="3475080" y="1984680"/>
            <a:ext cx="5488920" cy="3593520"/>
          </a:xfrm>
          <a:prstGeom prst="rect">
            <a:avLst/>
          </a:prstGeom>
          <a:ln w="9360">
            <a:solidFill>
              <a:srgbClr val="000000"/>
            </a:solidFill>
            <a:miter/>
          </a:ln>
        </p:spPr>
      </p:pic>
      <p:sp>
        <p:nvSpPr>
          <p:cNvPr id="1737" name="CustomShape 2"/>
          <p:cNvSpPr/>
          <p:nvPr/>
        </p:nvSpPr>
        <p:spPr>
          <a:xfrm>
            <a:off x="2103480" y="6341400"/>
            <a:ext cx="7026120" cy="246240"/>
          </a:xfrm>
          <a:prstGeom prst="rect">
            <a:avLst/>
          </a:prstGeom>
          <a:noFill/>
          <a:ln>
            <a:noFill/>
          </a:ln>
        </p:spPr>
        <p:style>
          <a:lnRef idx="0"/>
          <a:fillRef idx="0"/>
          <a:effectRef idx="0"/>
          <a:fontRef idx="minor"/>
        </p:style>
        <p:txBody>
          <a:bodyPr lIns="90000" rIns="90000" tIns="46800" bIns="46800">
            <a:spAutoFit/>
          </a:bodyPr>
          <a:p>
            <a:pPr>
              <a:lnSpc>
                <a:spcPct val="100000"/>
              </a:lnSpc>
              <a:tabLst>
                <a:tab algn="l" pos="0"/>
              </a:tabLst>
            </a:pPr>
            <a:r>
              <a:rPr b="0" lang="es-ES" sz="1000" spc="-1" strike="noStrike">
                <a:solidFill>
                  <a:srgbClr val="000000"/>
                </a:solidFill>
                <a:latin typeface="Arial"/>
                <a:ea typeface="Lucida Sans Unicode"/>
              </a:rPr>
              <a:t>http://www.w3c.es/Presentaciones/2011/0317-geoInteroperabilidad-MA/0317-geoInteroperabilidad-MA.pdf</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CustomShape 1"/>
          <p:cNvSpPr/>
          <p:nvPr/>
        </p:nvSpPr>
        <p:spPr>
          <a:xfrm>
            <a:off x="611640" y="1052640"/>
            <a:ext cx="7704360" cy="4093560"/>
          </a:xfrm>
          <a:prstGeom prst="rect">
            <a:avLst/>
          </a:prstGeom>
          <a:noFill/>
          <a:ln>
            <a:noFill/>
          </a:ln>
        </p:spPr>
        <p:style>
          <a:lnRef idx="0"/>
          <a:fillRef idx="0"/>
          <a:effectRef idx="0"/>
          <a:fontRef idx="minor"/>
        </p:style>
        <p:txBody>
          <a:bodyPr lIns="90000" rIns="90000" tIns="45000" bIns="45000">
            <a:spAutoFit/>
          </a:bodyPr>
          <a:p>
            <a:pPr algn="just">
              <a:lnSpc>
                <a:spcPct val="160000"/>
              </a:lnSpc>
              <a:spcBef>
                <a:spcPts val="300"/>
              </a:spcBef>
              <a:spcAft>
                <a:spcPts val="751"/>
              </a:spcAft>
              <a:tabLst>
                <a:tab algn="l" pos="0"/>
              </a:tabLst>
            </a:pPr>
            <a:r>
              <a:rPr b="0" lang="ca-ES" sz="1400" spc="-1" strike="noStrike">
                <a:solidFill>
                  <a:srgbClr val="d1e3e5"/>
                </a:solidFill>
                <a:latin typeface="Tahoma"/>
                <a:ea typeface="Tahoma"/>
              </a:rPr>
              <a:t>T. Berners-Lee (2006) </a:t>
            </a:r>
            <a:endParaRPr b="0" lang="en-US" sz="1400" spc="-1" strike="noStrike">
              <a:latin typeface="Arial"/>
            </a:endParaRPr>
          </a:p>
          <a:p>
            <a:pPr algn="just">
              <a:lnSpc>
                <a:spcPct val="160000"/>
              </a:lnSpc>
              <a:spcBef>
                <a:spcPts val="300"/>
              </a:spcBef>
              <a:spcAft>
                <a:spcPts val="751"/>
              </a:spcAft>
              <a:tabLst>
                <a:tab algn="l" pos="0"/>
              </a:tabLst>
            </a:pPr>
            <a:r>
              <a:rPr b="0" lang="es-ES" sz="1400" spc="-1" strike="noStrike">
                <a:solidFill>
                  <a:srgbClr val="d1e3e5"/>
                </a:solidFill>
                <a:latin typeface="Tahoma"/>
                <a:ea typeface="Tahoma"/>
              </a:rPr>
              <a:t>    </a:t>
            </a:r>
            <a:r>
              <a:rPr b="0" lang="es-ES" sz="1400" spc="-1" strike="noStrike">
                <a:solidFill>
                  <a:srgbClr val="d1e3e5"/>
                </a:solidFill>
                <a:latin typeface="Tahoma"/>
                <a:ea typeface="Tahoma"/>
              </a:rPr>
              <a:t>Define los “principios básicos de Linked Data”*</a:t>
            </a:r>
            <a:endParaRPr b="0" lang="en-US" sz="1400" spc="-1" strike="noStrike">
              <a:latin typeface="Arial"/>
            </a:endParaRPr>
          </a:p>
          <a:p>
            <a:pPr algn="just">
              <a:lnSpc>
                <a:spcPct val="160000"/>
              </a:lnSpc>
              <a:spcBef>
                <a:spcPts val="300"/>
              </a:spcBef>
              <a:spcAft>
                <a:spcPts val="751"/>
              </a:spcAft>
              <a:tabLst>
                <a:tab algn="l" pos="0"/>
              </a:tabLst>
            </a:pPr>
            <a:endParaRPr b="0" lang="en-US" sz="1400" spc="-1" strike="noStrike">
              <a:latin typeface="Arial"/>
            </a:endParaRPr>
          </a:p>
          <a:p>
            <a:pPr marL="343080" indent="-342720" algn="just">
              <a:lnSpc>
                <a:spcPct val="160000"/>
              </a:lnSpc>
              <a:spcBef>
                <a:spcPts val="300"/>
              </a:spcBef>
              <a:spcAft>
                <a:spcPts val="751"/>
              </a:spcAft>
              <a:buClr>
                <a:srgbClr val="000000"/>
              </a:buClr>
              <a:buFont typeface="Arial"/>
              <a:buChar char="•"/>
              <a:tabLst>
                <a:tab algn="l" pos="0"/>
              </a:tabLst>
            </a:pPr>
            <a:r>
              <a:rPr b="0" lang="es-ES" sz="1400" spc="-1" strike="noStrike">
                <a:solidFill>
                  <a:srgbClr val="d1e3e5"/>
                </a:solidFill>
                <a:latin typeface="Tahoma"/>
                <a:ea typeface="Tahoma"/>
              </a:rPr>
              <a:t>Linked Data hace referencia a (técnica) como publicar</a:t>
            </a:r>
            <a:endParaRPr b="0" lang="en-US" sz="1400" spc="-1" strike="noStrike">
              <a:latin typeface="Arial"/>
            </a:endParaRPr>
          </a:p>
          <a:p>
            <a:pPr marL="343080" indent="-342720" algn="just">
              <a:lnSpc>
                <a:spcPct val="160000"/>
              </a:lnSpc>
              <a:spcBef>
                <a:spcPts val="300"/>
              </a:spcBef>
              <a:spcAft>
                <a:spcPts val="751"/>
              </a:spcAft>
              <a:buClr>
                <a:srgbClr val="ffffff"/>
              </a:buClr>
              <a:buFont typeface="Arial"/>
              <a:buChar char="•"/>
              <a:tabLst>
                <a:tab algn="l" pos="0"/>
              </a:tabLst>
            </a:pPr>
            <a:r>
              <a:rPr b="0" lang="es-ES" sz="1400" spc="-1" strike="noStrike">
                <a:solidFill>
                  <a:srgbClr val="d1e3e5"/>
                </a:solidFill>
                <a:latin typeface="Tahoma"/>
                <a:ea typeface="Tahoma"/>
              </a:rPr>
              <a:t>   </a:t>
            </a:r>
            <a:r>
              <a:rPr b="0" lang="es-ES" sz="1400" spc="-1" strike="noStrike">
                <a:solidFill>
                  <a:srgbClr val="d1e3e5"/>
                </a:solidFill>
                <a:latin typeface="Tahoma"/>
                <a:ea typeface="Tahoma"/>
              </a:rPr>
              <a:t>datos utilizando la WEB</a:t>
            </a:r>
            <a:endParaRPr b="0" lang="en-US" sz="1400" spc="-1" strike="noStrike">
              <a:latin typeface="Arial"/>
            </a:endParaRPr>
          </a:p>
          <a:p>
            <a:pPr marL="343080" indent="-342720" algn="just">
              <a:lnSpc>
                <a:spcPct val="160000"/>
              </a:lnSpc>
              <a:spcBef>
                <a:spcPts val="300"/>
              </a:spcBef>
              <a:spcAft>
                <a:spcPts val="751"/>
              </a:spcAft>
              <a:buClr>
                <a:srgbClr val="000000"/>
              </a:buClr>
              <a:buFont typeface="Arial"/>
              <a:buChar char="•"/>
              <a:tabLst>
                <a:tab algn="l" pos="0"/>
              </a:tabLst>
            </a:pPr>
            <a:r>
              <a:rPr b="0" lang="es-ES" sz="1400" spc="-1" strike="noStrike">
                <a:solidFill>
                  <a:srgbClr val="d1e3e5"/>
                </a:solidFill>
                <a:latin typeface="Tahoma"/>
                <a:ea typeface="Tahoma"/>
              </a:rPr>
              <a:t>Web de los datos  vs  Web de los documentos(tradicional)</a:t>
            </a:r>
            <a:endParaRPr b="0" lang="en-US" sz="1400" spc="-1" strike="noStrike">
              <a:latin typeface="Arial"/>
            </a:endParaRPr>
          </a:p>
          <a:p>
            <a:pPr marL="343080" indent="-342720" algn="just">
              <a:lnSpc>
                <a:spcPct val="160000"/>
              </a:lnSpc>
              <a:spcBef>
                <a:spcPts val="300"/>
              </a:spcBef>
              <a:spcAft>
                <a:spcPts val="751"/>
              </a:spcAft>
              <a:buClr>
                <a:srgbClr val="000000"/>
              </a:buClr>
              <a:buFont typeface="Arial"/>
              <a:buChar char="•"/>
              <a:tabLst>
                <a:tab algn="l" pos="0"/>
              </a:tabLst>
            </a:pPr>
            <a:r>
              <a:rPr b="0" lang="es-ES" sz="1400" spc="-1" strike="noStrike">
                <a:solidFill>
                  <a:srgbClr val="d1e3e5"/>
                </a:solidFill>
                <a:latin typeface="Tahoma"/>
                <a:ea typeface="Tahoma"/>
              </a:rPr>
              <a:t>La Web como una base de datos</a:t>
            </a:r>
            <a:endParaRPr b="0" lang="en-US" sz="1400" spc="-1" strike="noStrike">
              <a:latin typeface="Arial"/>
            </a:endParaRPr>
          </a:p>
          <a:p>
            <a:pPr marL="343080" indent="-342720" algn="just">
              <a:lnSpc>
                <a:spcPct val="160000"/>
              </a:lnSpc>
              <a:spcBef>
                <a:spcPts val="300"/>
              </a:spcBef>
              <a:spcAft>
                <a:spcPts val="751"/>
              </a:spcAft>
              <a:buClr>
                <a:srgbClr val="000000"/>
              </a:buClr>
              <a:buFont typeface="Arial"/>
              <a:buChar char="•"/>
              <a:tabLst>
                <a:tab algn="l" pos="0"/>
              </a:tabLst>
            </a:pPr>
            <a:r>
              <a:rPr b="0" lang="es-ES" sz="1400" spc="-1" strike="noStrike">
                <a:solidFill>
                  <a:srgbClr val="d1e3e5"/>
                </a:solidFill>
                <a:latin typeface="Tahoma"/>
                <a:ea typeface="Tahoma"/>
              </a:rPr>
              <a:t>Conectar –utilizando la Web- datos de diferentes dominios: publicaciones científicas, datos estadísticos, libros, compañías...</a:t>
            </a:r>
            <a:endParaRPr b="0" lang="en-US" sz="1400" spc="-1" strike="noStrike">
              <a:latin typeface="Arial"/>
            </a:endParaRPr>
          </a:p>
        </p:txBody>
      </p:sp>
      <p:sp>
        <p:nvSpPr>
          <p:cNvPr id="1739" name="CustomShape 2"/>
          <p:cNvSpPr/>
          <p:nvPr/>
        </p:nvSpPr>
        <p:spPr>
          <a:xfrm>
            <a:off x="-38160" y="374760"/>
            <a:ext cx="605628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d1e3e5"/>
                </a:solidFill>
                <a:uFillTx/>
                <a:latin typeface="Tahoma"/>
                <a:ea typeface="Tahoma"/>
              </a:rPr>
              <a:t>Datos Abiertos (Open Data): Linked Data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0" name="Picture 6" descr=""/>
          <p:cNvPicPr/>
          <p:nvPr/>
        </p:nvPicPr>
        <p:blipFill>
          <a:blip r:embed="rId1"/>
          <a:stretch/>
        </p:blipFill>
        <p:spPr>
          <a:xfrm>
            <a:off x="5436000" y="268200"/>
            <a:ext cx="1523160" cy="1056960"/>
          </a:xfrm>
          <a:prstGeom prst="rect">
            <a:avLst/>
          </a:prstGeom>
          <a:ln>
            <a:noFill/>
          </a:ln>
        </p:spPr>
      </p:pic>
      <p:sp>
        <p:nvSpPr>
          <p:cNvPr id="1741" name="CustomShape 1"/>
          <p:cNvSpPr/>
          <p:nvPr/>
        </p:nvSpPr>
        <p:spPr>
          <a:xfrm>
            <a:off x="3732120" y="5805360"/>
            <a:ext cx="4227480" cy="361800"/>
          </a:xfrm>
          <a:prstGeom prst="rect">
            <a:avLst/>
          </a:prstGeom>
          <a:noFill/>
          <a:ln>
            <a:noFill/>
          </a:ln>
        </p:spPr>
        <p:style>
          <a:lnRef idx="0"/>
          <a:fillRef idx="0"/>
          <a:effectRef idx="0"/>
          <a:fontRef idx="minor"/>
        </p:style>
        <p:txBody>
          <a:bodyPr wrap="none" lIns="90000" rIns="90000" tIns="46800" bIns="46800">
            <a:spAutoFit/>
          </a:bodyPr>
          <a:p>
            <a:pPr algn="just">
              <a:lnSpc>
                <a:spcPct val="160000"/>
              </a:lnSpc>
              <a:spcBef>
                <a:spcPts val="300"/>
              </a:spcBef>
              <a:spcAft>
                <a:spcPts val="751"/>
              </a:spcAft>
              <a:tabLst>
                <a:tab algn="l" pos="0"/>
              </a:tabLst>
            </a:pPr>
            <a:r>
              <a:rPr b="0" lang="ca-ES" sz="1100" spc="-1" strike="noStrike">
                <a:solidFill>
                  <a:srgbClr val="ffffff"/>
                </a:solidFill>
                <a:latin typeface="Arial"/>
                <a:ea typeface="Lucida Sans Unicode"/>
                <a:hlinkClick r:id="rId2"/>
              </a:rPr>
              <a:t>http://www.ted.com/talks/tim_berners_lee_on_the_next_web.html</a:t>
            </a:r>
            <a:endParaRPr b="0" lang="en-US" sz="1100" spc="-1" strike="noStrike">
              <a:latin typeface="Arial"/>
            </a:endParaRPr>
          </a:p>
        </p:txBody>
      </p:sp>
      <p:sp>
        <p:nvSpPr>
          <p:cNvPr id="1742" name="CustomShape 2"/>
          <p:cNvSpPr/>
          <p:nvPr/>
        </p:nvSpPr>
        <p:spPr>
          <a:xfrm>
            <a:off x="231840" y="525600"/>
            <a:ext cx="6284160" cy="1157040"/>
          </a:xfrm>
          <a:prstGeom prst="rect">
            <a:avLst/>
          </a:prstGeom>
          <a:noFill/>
          <a:ln>
            <a:noFill/>
          </a:ln>
        </p:spPr>
        <p:style>
          <a:lnRef idx="0"/>
          <a:fillRef idx="0"/>
          <a:effectRef idx="0"/>
          <a:fontRef idx="minor"/>
        </p:style>
        <p:txBody>
          <a:bodyPr lIns="0" rIns="0" tIns="24480" bIns="0" anchor="ctr">
            <a:noAutofit/>
          </a:bodyPr>
          <a:p>
            <a:pPr>
              <a:lnSpc>
                <a:spcPct val="100000"/>
              </a:lnSpc>
              <a:tabLst>
                <a:tab algn="l" pos="0"/>
              </a:tabLst>
            </a:pPr>
            <a:r>
              <a:rPr b="1" lang="es-ES" sz="2300" spc="-1" strike="noStrike">
                <a:solidFill>
                  <a:srgbClr val="d1e3e5"/>
                </a:solidFill>
                <a:latin typeface="Raleway"/>
                <a:ea typeface="Arial Unicode MS"/>
              </a:rPr>
              <a:t>Principios básicos de Linked Data</a:t>
            </a:r>
            <a:endParaRPr b="0" lang="en-US" sz="2300" spc="-1" strike="noStrike">
              <a:latin typeface="Arial"/>
            </a:endParaRPr>
          </a:p>
          <a:p>
            <a:pPr>
              <a:lnSpc>
                <a:spcPct val="100000"/>
              </a:lnSpc>
              <a:tabLst>
                <a:tab algn="l" pos="0"/>
              </a:tabLst>
            </a:pPr>
            <a:endParaRPr b="0" lang="en-US" sz="2300" spc="-1" strike="noStrike">
              <a:latin typeface="Arial"/>
            </a:endParaRPr>
          </a:p>
        </p:txBody>
      </p:sp>
      <p:grpSp>
        <p:nvGrpSpPr>
          <p:cNvPr id="1743" name="Group 3"/>
          <p:cNvGrpSpPr/>
          <p:nvPr/>
        </p:nvGrpSpPr>
        <p:grpSpPr>
          <a:xfrm>
            <a:off x="277920" y="1824120"/>
            <a:ext cx="7848360" cy="3755520"/>
            <a:chOff x="277920" y="1824120"/>
            <a:chExt cx="7848360" cy="3755520"/>
          </a:xfrm>
        </p:grpSpPr>
        <p:pic>
          <p:nvPicPr>
            <p:cNvPr id="1744" name="Picture 5" descr=""/>
            <p:cNvPicPr/>
            <p:nvPr/>
          </p:nvPicPr>
          <p:blipFill>
            <a:blip r:embed="rId3"/>
            <a:stretch/>
          </p:blipFill>
          <p:spPr>
            <a:xfrm>
              <a:off x="277920" y="1824120"/>
              <a:ext cx="7732440" cy="3654000"/>
            </a:xfrm>
            <a:prstGeom prst="rect">
              <a:avLst/>
            </a:prstGeom>
            <a:ln>
              <a:noFill/>
            </a:ln>
          </p:spPr>
        </p:pic>
        <p:sp>
          <p:nvSpPr>
            <p:cNvPr id="1745" name="CustomShape 4"/>
            <p:cNvSpPr/>
            <p:nvPr/>
          </p:nvSpPr>
          <p:spPr>
            <a:xfrm>
              <a:off x="533520" y="2054160"/>
              <a:ext cx="7592760" cy="3525480"/>
            </a:xfrm>
            <a:prstGeom prst="rect">
              <a:avLst/>
            </a:prstGeom>
            <a:noFill/>
            <a:ln>
              <a:noFill/>
            </a:ln>
          </p:spPr>
          <p:style>
            <a:lnRef idx="0"/>
            <a:fillRef idx="0"/>
            <a:effectRef idx="0"/>
            <a:fontRef idx="minor"/>
          </p:style>
          <p:txBody>
            <a:bodyPr lIns="90000" rIns="90000" tIns="45000" bIns="45000">
              <a:noAutofit/>
            </a:bodyPr>
            <a:p>
              <a:pPr algn="just">
                <a:lnSpc>
                  <a:spcPct val="160000"/>
                </a:lnSpc>
                <a:spcBef>
                  <a:spcPts val="300"/>
                </a:spcBef>
                <a:spcAft>
                  <a:spcPts val="751"/>
                </a:spcAft>
                <a:tabLst>
                  <a:tab algn="l" pos="0"/>
                </a:tabLst>
              </a:pPr>
              <a:r>
                <a:rPr b="0" lang="es-ES" sz="1400" spc="-1" strike="noStrike">
                  <a:solidFill>
                    <a:srgbClr val="000000"/>
                  </a:solidFill>
                  <a:latin typeface="Arial"/>
                  <a:ea typeface="Arial Unicode MS"/>
                </a:rPr>
                <a:t>1. Utilizar URIs per identificar recursos</a:t>
              </a:r>
              <a:endParaRPr b="0" lang="en-US" sz="1400" spc="-1" strike="noStrike">
                <a:latin typeface="Arial"/>
              </a:endParaRPr>
            </a:p>
            <a:p>
              <a:pPr algn="just">
                <a:lnSpc>
                  <a:spcPct val="160000"/>
                </a:lnSpc>
                <a:spcBef>
                  <a:spcPts val="300"/>
                </a:spcBef>
                <a:spcAft>
                  <a:spcPts val="751"/>
                </a:spcAft>
                <a:tabLst>
                  <a:tab algn="l" pos="0"/>
                </a:tabLst>
              </a:pPr>
              <a:r>
                <a:rPr b="0" lang="es-ES" sz="1400" spc="-1" strike="noStrike">
                  <a:solidFill>
                    <a:srgbClr val="000000"/>
                  </a:solidFill>
                  <a:latin typeface="Arial"/>
                  <a:ea typeface="Arial Unicode MS"/>
                </a:rPr>
                <a:t>2. Utilizar HTTP de las URIs per poder localizar los recursos</a:t>
              </a:r>
              <a:endParaRPr b="0" lang="en-US" sz="1400" spc="-1" strike="noStrike">
                <a:latin typeface="Arial"/>
              </a:endParaRPr>
            </a:p>
            <a:p>
              <a:pPr algn="just">
                <a:lnSpc>
                  <a:spcPct val="160000"/>
                </a:lnSpc>
                <a:spcBef>
                  <a:spcPts val="300"/>
                </a:spcBef>
                <a:spcAft>
                  <a:spcPts val="751"/>
                </a:spcAft>
                <a:tabLst>
                  <a:tab algn="l" pos="0"/>
                </a:tabLst>
              </a:pPr>
              <a:r>
                <a:rPr b="0" lang="es-ES" sz="1400" spc="-1" strike="noStrike">
                  <a:solidFill>
                    <a:srgbClr val="000000"/>
                  </a:solidFill>
                  <a:latin typeface="Arial"/>
                  <a:ea typeface="Arial Unicode MS"/>
                </a:rPr>
                <a:t>3. Proporcionar información útil sobre el recurso de la Uri, utilizando estándares W3C </a:t>
              </a:r>
              <a:endParaRPr b="0" lang="en-US" sz="1400" spc="-1" strike="noStrike">
                <a:latin typeface="Arial"/>
              </a:endParaRPr>
            </a:p>
            <a:p>
              <a:pPr lvl="1" marL="457200" algn="just">
                <a:lnSpc>
                  <a:spcPct val="160000"/>
                </a:lnSpc>
                <a:spcBef>
                  <a:spcPts val="300"/>
                </a:spcBef>
                <a:spcAft>
                  <a:spcPts val="751"/>
                </a:spcAft>
                <a:buClr>
                  <a:srgbClr val="000000"/>
                </a:buClr>
                <a:buFont typeface="Arial"/>
                <a:buChar cha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s-ES" sz="1400" spc="-1" strike="noStrike">
                  <a:solidFill>
                    <a:srgbClr val="000000"/>
                  </a:solidFill>
                  <a:latin typeface="Arial"/>
                  <a:ea typeface="Arial Unicode MS"/>
                </a:rPr>
                <a:t>RDF(Resource Description Framework)</a:t>
              </a:r>
              <a:endParaRPr b="0" lang="en-US" sz="1400" spc="-1" strike="noStrike">
                <a:latin typeface="Arial"/>
              </a:endParaRPr>
            </a:p>
            <a:p>
              <a:pPr lvl="1" marL="457200" algn="just">
                <a:lnSpc>
                  <a:spcPct val="160000"/>
                </a:lnSpc>
                <a:spcBef>
                  <a:spcPts val="300"/>
                </a:spcBef>
                <a:spcAft>
                  <a:spcPts val="751"/>
                </a:spcAft>
                <a:buClr>
                  <a:srgbClr val="000000"/>
                </a:buClr>
                <a:buFont typeface="Arial"/>
                <a:buChar char="•"/>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Lst>
              </a:pPr>
              <a:r>
                <a:rPr b="0" lang="es-ES" sz="1400" spc="-1" strike="noStrike">
                  <a:solidFill>
                    <a:srgbClr val="000000"/>
                  </a:solidFill>
                  <a:latin typeface="Arial"/>
                  <a:ea typeface="Arial Unicode MS"/>
                </a:rPr>
                <a:t>SPARQL (Protocol and RDF Query Language)</a:t>
              </a:r>
              <a:endParaRPr b="0" lang="en-US" sz="1400" spc="-1" strike="noStrike">
                <a:latin typeface="Arial"/>
              </a:endParaRPr>
            </a:p>
            <a:p>
              <a:pPr algn="just">
                <a:lnSpc>
                  <a:spcPct val="160000"/>
                </a:lnSpc>
                <a:spcBef>
                  <a:spcPts val="300"/>
                </a:spcBef>
                <a:spcAft>
                  <a:spcPts val="751"/>
                </a:spcAft>
                <a:tabLst>
                  <a:tab algn="l" pos="0"/>
                </a:tabLst>
              </a:pPr>
              <a:endParaRPr b="0" lang="en-US" sz="1400" spc="-1" strike="noStrike">
                <a:latin typeface="Arial"/>
              </a:endParaRPr>
            </a:p>
            <a:p>
              <a:pPr algn="just">
                <a:lnSpc>
                  <a:spcPct val="160000"/>
                </a:lnSpc>
                <a:spcBef>
                  <a:spcPts val="300"/>
                </a:spcBef>
                <a:spcAft>
                  <a:spcPts val="751"/>
                </a:spcAft>
                <a:tabLst>
                  <a:tab algn="l" pos="0"/>
                </a:tabLst>
              </a:pPr>
              <a:r>
                <a:rPr b="0" lang="es-ES" sz="1400" spc="-1" strike="noStrike">
                  <a:solidFill>
                    <a:srgbClr val="000000"/>
                  </a:solidFill>
                  <a:latin typeface="Arial"/>
                  <a:ea typeface="Arial Unicode MS"/>
                </a:rPr>
                <a:t>4.Incluir enlaces a otras URI relacionadas con los recursos(nube de enlaces)</a:t>
              </a:r>
              <a:endParaRPr b="0" lang="en-US" sz="1400" spc="-1" strike="noStrike">
                <a:latin typeface="Arial"/>
              </a:endParaRPr>
            </a:p>
          </p:txBody>
        </p:sp>
      </p:grpSp>
      <p:pic>
        <p:nvPicPr>
          <p:cNvPr id="1746" name="Picture 7" descr=""/>
          <p:cNvPicPr/>
          <p:nvPr/>
        </p:nvPicPr>
        <p:blipFill>
          <a:blip r:embed="rId4"/>
          <a:stretch/>
        </p:blipFill>
        <p:spPr>
          <a:xfrm>
            <a:off x="7039080" y="1189080"/>
            <a:ext cx="1888920" cy="1133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CustomShape 1"/>
          <p:cNvSpPr/>
          <p:nvPr/>
        </p:nvSpPr>
        <p:spPr>
          <a:xfrm>
            <a:off x="330840" y="351360"/>
            <a:ext cx="6284160" cy="1157040"/>
          </a:xfrm>
          <a:prstGeom prst="rect">
            <a:avLst/>
          </a:prstGeom>
          <a:noFill/>
          <a:ln>
            <a:noFill/>
          </a:ln>
        </p:spPr>
        <p:style>
          <a:lnRef idx="0"/>
          <a:fillRef idx="0"/>
          <a:effectRef idx="0"/>
          <a:fontRef idx="minor"/>
        </p:style>
        <p:txBody>
          <a:bodyPr lIns="0" rIns="0" tIns="24480" bIns="0" anchor="ctr">
            <a:noAutofit/>
          </a:bodyPr>
          <a:p>
            <a:pPr>
              <a:lnSpc>
                <a:spcPct val="100000"/>
              </a:lnSpc>
              <a:tabLst>
                <a:tab algn="l" pos="0"/>
              </a:tabLst>
            </a:pPr>
            <a:r>
              <a:rPr b="1" lang="es-ES" sz="2300" spc="-1" strike="noStrike">
                <a:solidFill>
                  <a:srgbClr val="d1e3e5"/>
                </a:solidFill>
                <a:latin typeface="Raleway"/>
                <a:ea typeface="Arial Unicode MS"/>
              </a:rPr>
              <a:t>Ejemplo SPQRL</a:t>
            </a:r>
            <a:endParaRPr b="0" lang="en-US" sz="2300" spc="-1" strike="noStrike">
              <a:latin typeface="Arial"/>
            </a:endParaRPr>
          </a:p>
          <a:p>
            <a:pPr>
              <a:lnSpc>
                <a:spcPct val="100000"/>
              </a:lnSpc>
              <a:tabLst>
                <a:tab algn="l" pos="0"/>
              </a:tabLst>
            </a:pPr>
            <a:endParaRPr b="0" lang="en-US" sz="2300" spc="-1" strike="noStrike">
              <a:latin typeface="Arial"/>
            </a:endParaRPr>
          </a:p>
        </p:txBody>
      </p:sp>
      <p:sp>
        <p:nvSpPr>
          <p:cNvPr id="1748" name="CustomShape 2"/>
          <p:cNvSpPr/>
          <p:nvPr/>
        </p:nvSpPr>
        <p:spPr>
          <a:xfrm>
            <a:off x="107640" y="3658680"/>
            <a:ext cx="8856720" cy="24930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s-ES" sz="1400" spc="-1" strike="noStrike">
                <a:solidFill>
                  <a:srgbClr val="ffffff"/>
                </a:solidFill>
                <a:latin typeface="Raleway"/>
                <a:ea typeface="Raleway"/>
                <a:hlinkClick r:id="rId1"/>
              </a:rPr>
              <a:t>http://dbpedia.org/snorql/?query=SELECT+%3Fname+%3Fbirth++%3Fperson+WHERE+%7B++++++%3Fperson+dbo%3AbirthPlace+%3ABarcelona+.++++++%3Fperson+dbo%3AbirthDate+%3Fbirth+.++++++%3Fperson+foaf%3Aname+%3Fname+.++++++%3Fperson+dbo%3AbirthDate+%3Fbirth+.++++++FILTER+%28%3Fbirth+%3E+%221960-01-01%22%5E%5Exsd%3Adate%29+.+%7D+ORDER+BY+%3Fnam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1749" name="CustomShape 3"/>
          <p:cNvSpPr/>
          <p:nvPr/>
        </p:nvSpPr>
        <p:spPr>
          <a:xfrm>
            <a:off x="384840" y="1850760"/>
            <a:ext cx="6671880" cy="184068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s-ES" sz="2800" spc="-1" strike="noStrike">
                <a:solidFill>
                  <a:srgbClr val="d1e3e5"/>
                </a:solidFill>
                <a:latin typeface="Raleway"/>
                <a:ea typeface="Raleway"/>
              </a:rPr>
              <a:t>Todas la personas nacidas en Barcelona después de 1960 que están en la Wikipédia</a:t>
            </a: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TM04033929[[fn=Slate]]</Template>
  <TotalTime>314</TotalTime>
  <Application>LibreOffice/6.4.7.2$Linux_X86_64 LibreOffice_project/40$Build-2</Application>
  <Words>2781</Words>
  <Paragraphs>405</Paragraphs>
  <Company>CALAFI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2015-09-23T04:52:09Z</dcterms:created>
  <dc:creator>JOAQUIM CA</dc:creator>
  <dc:description/>
  <dc:language>en-US</dc:language>
  <cp:lastModifiedBy/>
  <dcterms:modified xsi:type="dcterms:W3CDTF">2022-01-27T09:13:01Z</dcterms:modified>
  <cp:revision>51</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CALAFI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15</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48</vt:i4>
  </property>
</Properties>
</file>